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4"/>
    <p:sldMasterId id="2147483660" r:id="rId5"/>
    <p:sldMasterId id="2147483671" r:id="rId6"/>
    <p:sldMasterId id="2147483782" r:id="rId7"/>
    <p:sldMasterId id="2147483814" r:id="rId8"/>
  </p:sldMasterIdLst>
  <p:notesMasterIdLst>
    <p:notesMasterId r:id="rId43"/>
  </p:notesMasterIdLst>
  <p:handoutMasterIdLst>
    <p:handoutMasterId r:id="rId44"/>
  </p:handoutMasterIdLst>
  <p:sldIdLst>
    <p:sldId id="278" r:id="rId9"/>
    <p:sldId id="279" r:id="rId10"/>
    <p:sldId id="280" r:id="rId11"/>
    <p:sldId id="281" r:id="rId12"/>
    <p:sldId id="282" r:id="rId13"/>
    <p:sldId id="276" r:id="rId14"/>
    <p:sldId id="293" r:id="rId15"/>
    <p:sldId id="294" r:id="rId16"/>
    <p:sldId id="295" r:id="rId17"/>
    <p:sldId id="324" r:id="rId18"/>
    <p:sldId id="296" r:id="rId19"/>
    <p:sldId id="322" r:id="rId20"/>
    <p:sldId id="323" r:id="rId21"/>
    <p:sldId id="301" r:id="rId22"/>
    <p:sldId id="302" r:id="rId23"/>
    <p:sldId id="307" r:id="rId24"/>
    <p:sldId id="308" r:id="rId25"/>
    <p:sldId id="303" r:id="rId26"/>
    <p:sldId id="312" r:id="rId27"/>
    <p:sldId id="313" r:id="rId28"/>
    <p:sldId id="304" r:id="rId29"/>
    <p:sldId id="314" r:id="rId30"/>
    <p:sldId id="283" r:id="rId31"/>
    <p:sldId id="318" r:id="rId32"/>
    <p:sldId id="315" r:id="rId33"/>
    <p:sldId id="289" r:id="rId34"/>
    <p:sldId id="259" r:id="rId35"/>
    <p:sldId id="310" r:id="rId36"/>
    <p:sldId id="309" r:id="rId37"/>
    <p:sldId id="311" r:id="rId38"/>
    <p:sldId id="291" r:id="rId39"/>
    <p:sldId id="290" r:id="rId40"/>
    <p:sldId id="284" r:id="rId41"/>
    <p:sldId id="32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4F5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67571C-B5C5-451D-995B-8CA70BD0F6AD}" v="552" dt="2024-05-02T02:21:31.3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jpeg"/><Relationship Id="rId2" Type="http://schemas.microsoft.com/office/2007/relationships/hdphoto" Target="../media/hdphoto1.wdp"/><Relationship Id="rId1" Type="http://schemas.openxmlformats.org/officeDocument/2006/relationships/image" Target="../media/image15.png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jpeg"/><Relationship Id="rId2" Type="http://schemas.microsoft.com/office/2007/relationships/hdphoto" Target="../media/hdphoto1.wdp"/><Relationship Id="rId1" Type="http://schemas.openxmlformats.org/officeDocument/2006/relationships/image" Target="../media/image15.png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945B08-DBA1-4E02-9122-DEEFB4EFFF2C}" type="doc">
      <dgm:prSet loTypeId="urn:microsoft.com/office/officeart/2005/8/layout/vList3" loCatId="pictur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2C8759-976B-4D22-9558-DBDA4CCAD1AD}">
      <dgm:prSet/>
      <dgm:spPr/>
      <dgm:t>
        <a:bodyPr/>
        <a:lstStyle/>
        <a:p>
          <a:r>
            <a:rPr lang="en-US">
              <a:effectLst/>
              <a:latin typeface="Barlow" panose="00000500000000000000" pitchFamily="2" charset="0"/>
              <a:ea typeface="Aptos" panose="020B0004020202020204" pitchFamily="34" charset="0"/>
              <a:cs typeface="Vrinda" panose="020B0502040204020203" pitchFamily="34" charset="0"/>
            </a:rPr>
            <a:t>Improved Safety</a:t>
          </a:r>
          <a:endParaRPr lang="en-US" dirty="0">
            <a:latin typeface="Barlow" panose="00000500000000000000" pitchFamily="2" charset="0"/>
          </a:endParaRPr>
        </a:p>
      </dgm:t>
    </dgm:pt>
    <dgm:pt modelId="{E8737DA1-881F-4183-A6C0-B746C5BC9812}" type="parTrans" cxnId="{EE555681-9FBE-409A-96FC-193D43D488E9}">
      <dgm:prSet/>
      <dgm:spPr/>
      <dgm:t>
        <a:bodyPr/>
        <a:lstStyle/>
        <a:p>
          <a:endParaRPr lang="en-US"/>
        </a:p>
      </dgm:t>
    </dgm:pt>
    <dgm:pt modelId="{27B4D139-57C2-4321-AB5C-855F8EA0266F}" type="sibTrans" cxnId="{EE555681-9FBE-409A-96FC-193D43D488E9}">
      <dgm:prSet/>
      <dgm:spPr/>
      <dgm:t>
        <a:bodyPr/>
        <a:lstStyle/>
        <a:p>
          <a:endParaRPr lang="en-US"/>
        </a:p>
      </dgm:t>
    </dgm:pt>
    <dgm:pt modelId="{9B7DC68D-1FD1-4661-A612-693E83EE369F}">
      <dgm:prSet/>
      <dgm:spPr/>
      <dgm:t>
        <a:bodyPr/>
        <a:lstStyle/>
        <a:p>
          <a:r>
            <a:rPr lang="en-US">
              <a:effectLst/>
              <a:latin typeface="Barlow" panose="00000500000000000000" pitchFamily="2" charset="0"/>
              <a:ea typeface="Aptos" panose="020B0004020202020204" pitchFamily="34" charset="0"/>
              <a:cs typeface="Vrinda" panose="020B0502040204020203" pitchFamily="34" charset="0"/>
            </a:rPr>
            <a:t>Enhanced Automation</a:t>
          </a:r>
        </a:p>
      </dgm:t>
    </dgm:pt>
    <dgm:pt modelId="{BA2E638E-7F41-4876-81BE-B744A1D5AA1B}" type="parTrans" cxnId="{2D6B26AA-0EC8-45A8-ADC8-666B8E0B680F}">
      <dgm:prSet/>
      <dgm:spPr/>
      <dgm:t>
        <a:bodyPr/>
        <a:lstStyle/>
        <a:p>
          <a:endParaRPr lang="en-US"/>
        </a:p>
      </dgm:t>
    </dgm:pt>
    <dgm:pt modelId="{A0B8CF9E-C892-4F70-AE78-609B9FC72218}" type="sibTrans" cxnId="{2D6B26AA-0EC8-45A8-ADC8-666B8E0B680F}">
      <dgm:prSet/>
      <dgm:spPr/>
      <dgm:t>
        <a:bodyPr/>
        <a:lstStyle/>
        <a:p>
          <a:endParaRPr lang="en-US"/>
        </a:p>
      </dgm:t>
    </dgm:pt>
    <dgm:pt modelId="{2702B5DD-AE0D-46D3-AC38-1A0AA714E205}">
      <dgm:prSet/>
      <dgm:spPr/>
      <dgm:t>
        <a:bodyPr/>
        <a:lstStyle/>
        <a:p>
          <a:r>
            <a:rPr lang="en-US">
              <a:effectLst/>
              <a:latin typeface="Barlow" panose="00000500000000000000" pitchFamily="2" charset="0"/>
              <a:ea typeface="Aptos" panose="020B0004020202020204" pitchFamily="34" charset="0"/>
              <a:cs typeface="Vrinda" panose="020B0502040204020203" pitchFamily="34" charset="0"/>
            </a:rPr>
            <a:t>Environmental Sustainability</a:t>
          </a:r>
        </a:p>
      </dgm:t>
    </dgm:pt>
    <dgm:pt modelId="{3D145A0F-DE18-4DC5-9854-DD650D553298}" type="parTrans" cxnId="{3C5464C8-1145-4D19-AC9A-E9D920415496}">
      <dgm:prSet/>
      <dgm:spPr/>
      <dgm:t>
        <a:bodyPr/>
        <a:lstStyle/>
        <a:p>
          <a:endParaRPr lang="en-US"/>
        </a:p>
      </dgm:t>
    </dgm:pt>
    <dgm:pt modelId="{D54D6526-7E8C-4D7F-9FBE-6A6378889D6F}" type="sibTrans" cxnId="{3C5464C8-1145-4D19-AC9A-E9D920415496}">
      <dgm:prSet/>
      <dgm:spPr/>
      <dgm:t>
        <a:bodyPr/>
        <a:lstStyle/>
        <a:p>
          <a:endParaRPr lang="en-US"/>
        </a:p>
      </dgm:t>
    </dgm:pt>
    <dgm:pt modelId="{C30792FD-02F4-40A9-AA6E-555A0692A345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>
              <a:effectLst/>
              <a:latin typeface="Barlow" panose="00000500000000000000" pitchFamily="2" charset="0"/>
              <a:ea typeface="Aptos" panose="020B0004020202020204" pitchFamily="34" charset="0"/>
              <a:cs typeface="Vrinda" panose="020B0502040204020203" pitchFamily="34" charset="0"/>
            </a:rPr>
            <a:t>Cost-Effectiveness</a:t>
          </a:r>
          <a:endParaRPr lang="en-US"/>
        </a:p>
      </dgm:t>
    </dgm:pt>
    <dgm:pt modelId="{B1DA90A9-0C35-44E3-98C1-8804E8B293DF}" type="parTrans" cxnId="{12E2571B-A68B-417A-BB83-1E07379839A6}">
      <dgm:prSet/>
      <dgm:spPr/>
      <dgm:t>
        <a:bodyPr/>
        <a:lstStyle/>
        <a:p>
          <a:endParaRPr lang="en-US"/>
        </a:p>
      </dgm:t>
    </dgm:pt>
    <dgm:pt modelId="{67EA0E66-D7C9-46F0-A55B-F2FD1972A211}" type="sibTrans" cxnId="{12E2571B-A68B-417A-BB83-1E07379839A6}">
      <dgm:prSet/>
      <dgm:spPr/>
      <dgm:t>
        <a:bodyPr/>
        <a:lstStyle/>
        <a:p>
          <a:endParaRPr lang="en-US"/>
        </a:p>
      </dgm:t>
    </dgm:pt>
    <dgm:pt modelId="{A39BDD78-8C02-4FF0-B733-483BCC18593C}">
      <dgm:prSet/>
      <dgm:spPr/>
      <dgm:t>
        <a:bodyPr/>
        <a:lstStyle/>
        <a:p>
          <a:r>
            <a:rPr lang="en-US">
              <a:effectLst/>
              <a:latin typeface="Barlow" panose="00000500000000000000" pitchFamily="2" charset="0"/>
              <a:ea typeface="Aptos" panose="020B0004020202020204" pitchFamily="34" charset="0"/>
              <a:cs typeface="Vrinda" panose="020B0502040204020203" pitchFamily="34" charset="0"/>
            </a:rPr>
            <a:t>Efficiency and Precision</a:t>
          </a:r>
          <a:endParaRPr lang="en-US" dirty="0">
            <a:effectLst/>
            <a:latin typeface="Barlow" panose="00000500000000000000" pitchFamily="2" charset="0"/>
            <a:ea typeface="Aptos" panose="020B0004020202020204" pitchFamily="34" charset="0"/>
            <a:cs typeface="Vrinda" panose="020B0502040204020203" pitchFamily="34" charset="0"/>
          </a:endParaRPr>
        </a:p>
      </dgm:t>
    </dgm:pt>
    <dgm:pt modelId="{6FA06736-8488-4457-B786-1EB102896745}" type="parTrans" cxnId="{FA297120-519E-4C2A-BE53-8C32FB6D74DB}">
      <dgm:prSet/>
      <dgm:spPr/>
      <dgm:t>
        <a:bodyPr/>
        <a:lstStyle/>
        <a:p>
          <a:endParaRPr lang="en-US"/>
        </a:p>
      </dgm:t>
    </dgm:pt>
    <dgm:pt modelId="{4C5C32BC-8328-40BC-AE6F-963B44B2EC29}" type="sibTrans" cxnId="{FA297120-519E-4C2A-BE53-8C32FB6D74DB}">
      <dgm:prSet/>
      <dgm:spPr/>
      <dgm:t>
        <a:bodyPr/>
        <a:lstStyle/>
        <a:p>
          <a:endParaRPr lang="en-US"/>
        </a:p>
      </dgm:t>
    </dgm:pt>
    <dgm:pt modelId="{0C16CA00-9F14-4031-BA1E-8D1C3930C70D}" type="pres">
      <dgm:prSet presAssocID="{CC945B08-DBA1-4E02-9122-DEEFB4EFFF2C}" presName="linearFlow" presStyleCnt="0">
        <dgm:presLayoutVars>
          <dgm:dir/>
          <dgm:resizeHandles val="exact"/>
        </dgm:presLayoutVars>
      </dgm:prSet>
      <dgm:spPr/>
    </dgm:pt>
    <dgm:pt modelId="{AE378A54-068A-4724-8BBD-3767E99FAC5F}" type="pres">
      <dgm:prSet presAssocID="{A39BDD78-8C02-4FF0-B733-483BCC18593C}" presName="composite" presStyleCnt="0"/>
      <dgm:spPr/>
    </dgm:pt>
    <dgm:pt modelId="{D9FA47E2-D1A3-4340-A53C-85A3CE43D3A5}" type="pres">
      <dgm:prSet presAssocID="{A39BDD78-8C02-4FF0-B733-483BCC18593C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AFDF37C-CE8E-464E-99FC-BD9078952A73}" type="pres">
      <dgm:prSet presAssocID="{A39BDD78-8C02-4FF0-B733-483BCC18593C}" presName="txShp" presStyleLbl="node1" presStyleIdx="0" presStyleCnt="5">
        <dgm:presLayoutVars>
          <dgm:bulletEnabled val="1"/>
        </dgm:presLayoutVars>
      </dgm:prSet>
      <dgm:spPr/>
    </dgm:pt>
    <dgm:pt modelId="{600279A7-54CE-4DC5-BE65-04FBE579A112}" type="pres">
      <dgm:prSet presAssocID="{4C5C32BC-8328-40BC-AE6F-963B44B2EC29}" presName="spacing" presStyleCnt="0"/>
      <dgm:spPr/>
    </dgm:pt>
    <dgm:pt modelId="{94D83959-A196-4665-A800-8541D3643196}" type="pres">
      <dgm:prSet presAssocID="{C30792FD-02F4-40A9-AA6E-555A0692A345}" presName="composite" presStyleCnt="0"/>
      <dgm:spPr/>
    </dgm:pt>
    <dgm:pt modelId="{2DBD8A59-BA42-4555-BAD4-6510D78527DB}" type="pres">
      <dgm:prSet presAssocID="{C30792FD-02F4-40A9-AA6E-555A0692A345}" presName="imgShp" presStyleLbl="fgImgPlac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E633E2F-479E-41A8-A0AB-451FB389FF5E}" type="pres">
      <dgm:prSet presAssocID="{C30792FD-02F4-40A9-AA6E-555A0692A345}" presName="txShp" presStyleLbl="node1" presStyleIdx="1" presStyleCnt="5">
        <dgm:presLayoutVars>
          <dgm:bulletEnabled val="1"/>
        </dgm:presLayoutVars>
      </dgm:prSet>
      <dgm:spPr/>
    </dgm:pt>
    <dgm:pt modelId="{9D5C48AC-265C-473E-8638-8456C6FF85B0}" type="pres">
      <dgm:prSet presAssocID="{67EA0E66-D7C9-46F0-A55B-F2FD1972A211}" presName="spacing" presStyleCnt="0"/>
      <dgm:spPr/>
    </dgm:pt>
    <dgm:pt modelId="{9479634F-21E6-44ED-BD55-BE26917562FE}" type="pres">
      <dgm:prSet presAssocID="{2702B5DD-AE0D-46D3-AC38-1A0AA714E205}" presName="composite" presStyleCnt="0"/>
      <dgm:spPr/>
    </dgm:pt>
    <dgm:pt modelId="{0BF26FA7-A231-4022-8FB3-CC7702983911}" type="pres">
      <dgm:prSet presAssocID="{2702B5DD-AE0D-46D3-AC38-1A0AA714E205}" presName="imgShp" presStyleLbl="fgImgPlace1" presStyleIdx="2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</dgm:pt>
    <dgm:pt modelId="{3B08357E-505C-4B0E-81A9-723197310EE0}" type="pres">
      <dgm:prSet presAssocID="{2702B5DD-AE0D-46D3-AC38-1A0AA714E205}" presName="txShp" presStyleLbl="node1" presStyleIdx="2" presStyleCnt="5">
        <dgm:presLayoutVars>
          <dgm:bulletEnabled val="1"/>
        </dgm:presLayoutVars>
      </dgm:prSet>
      <dgm:spPr/>
    </dgm:pt>
    <dgm:pt modelId="{5A40FE69-3259-420C-BE87-B798DB488BC5}" type="pres">
      <dgm:prSet presAssocID="{D54D6526-7E8C-4D7F-9FBE-6A6378889D6F}" presName="spacing" presStyleCnt="0"/>
      <dgm:spPr/>
    </dgm:pt>
    <dgm:pt modelId="{57EF088F-22A0-422E-BF4C-0B098F506935}" type="pres">
      <dgm:prSet presAssocID="{9B7DC68D-1FD1-4661-A612-693E83EE369F}" presName="composite" presStyleCnt="0"/>
      <dgm:spPr/>
    </dgm:pt>
    <dgm:pt modelId="{D6449F70-F80C-4051-B7BF-2C7F0C5A9160}" type="pres">
      <dgm:prSet presAssocID="{9B7DC68D-1FD1-4661-A612-693E83EE369F}" presName="imgShp" presStyleLbl="fgImgPlace1" presStyleIdx="3" presStyleCnt="5"/>
      <dgm:spPr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82600CED-8760-40C7-B0CD-F97D08A34DD1}" type="pres">
      <dgm:prSet presAssocID="{9B7DC68D-1FD1-4661-A612-693E83EE369F}" presName="txShp" presStyleLbl="node1" presStyleIdx="3" presStyleCnt="5">
        <dgm:presLayoutVars>
          <dgm:bulletEnabled val="1"/>
        </dgm:presLayoutVars>
      </dgm:prSet>
      <dgm:spPr/>
    </dgm:pt>
    <dgm:pt modelId="{1B40438B-7EEA-4C86-A937-43D1152B7F40}" type="pres">
      <dgm:prSet presAssocID="{A0B8CF9E-C892-4F70-AE78-609B9FC72218}" presName="spacing" presStyleCnt="0"/>
      <dgm:spPr/>
    </dgm:pt>
    <dgm:pt modelId="{5710FAAB-AAEF-4A68-A568-41EEDA3453C0}" type="pres">
      <dgm:prSet presAssocID="{1F2C8759-976B-4D22-9558-DBDA4CCAD1AD}" presName="composite" presStyleCnt="0"/>
      <dgm:spPr/>
    </dgm:pt>
    <dgm:pt modelId="{C6467B5B-AE9B-45D1-BEBB-97B0D2A51A06}" type="pres">
      <dgm:prSet presAssocID="{1F2C8759-976B-4D22-9558-DBDA4CCAD1AD}" presName="imgShp" presStyleLbl="fgImgPlac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9807EBE-78E3-45D3-A0CC-01FF5BCFFAF1}" type="pres">
      <dgm:prSet presAssocID="{1F2C8759-976B-4D22-9558-DBDA4CCAD1AD}" presName="txShp" presStyleLbl="node1" presStyleIdx="4" presStyleCnt="5">
        <dgm:presLayoutVars>
          <dgm:bulletEnabled val="1"/>
        </dgm:presLayoutVars>
      </dgm:prSet>
      <dgm:spPr/>
    </dgm:pt>
  </dgm:ptLst>
  <dgm:cxnLst>
    <dgm:cxn modelId="{8E919103-E6A7-41A5-9F5D-C7EB6DD47B1D}" type="presOf" srcId="{C30792FD-02F4-40A9-AA6E-555A0692A345}" destId="{DE633E2F-479E-41A8-A0AB-451FB389FF5E}" srcOrd="0" destOrd="0" presId="urn:microsoft.com/office/officeart/2005/8/layout/vList3"/>
    <dgm:cxn modelId="{12E2571B-A68B-417A-BB83-1E07379839A6}" srcId="{CC945B08-DBA1-4E02-9122-DEEFB4EFFF2C}" destId="{C30792FD-02F4-40A9-AA6E-555A0692A345}" srcOrd="1" destOrd="0" parTransId="{B1DA90A9-0C35-44E3-98C1-8804E8B293DF}" sibTransId="{67EA0E66-D7C9-46F0-A55B-F2FD1972A211}"/>
    <dgm:cxn modelId="{FA297120-519E-4C2A-BE53-8C32FB6D74DB}" srcId="{CC945B08-DBA1-4E02-9122-DEEFB4EFFF2C}" destId="{A39BDD78-8C02-4FF0-B733-483BCC18593C}" srcOrd="0" destOrd="0" parTransId="{6FA06736-8488-4457-B786-1EB102896745}" sibTransId="{4C5C32BC-8328-40BC-AE6F-963B44B2EC29}"/>
    <dgm:cxn modelId="{4F13CE58-4DE0-4803-BC9B-A189A30C167B}" type="presOf" srcId="{1F2C8759-976B-4D22-9558-DBDA4CCAD1AD}" destId="{19807EBE-78E3-45D3-A0CC-01FF5BCFFAF1}" srcOrd="0" destOrd="0" presId="urn:microsoft.com/office/officeart/2005/8/layout/vList3"/>
    <dgm:cxn modelId="{EE555681-9FBE-409A-96FC-193D43D488E9}" srcId="{CC945B08-DBA1-4E02-9122-DEEFB4EFFF2C}" destId="{1F2C8759-976B-4D22-9558-DBDA4CCAD1AD}" srcOrd="4" destOrd="0" parTransId="{E8737DA1-881F-4183-A6C0-B746C5BC9812}" sibTransId="{27B4D139-57C2-4321-AB5C-855F8EA0266F}"/>
    <dgm:cxn modelId="{2D6B26AA-0EC8-45A8-ADC8-666B8E0B680F}" srcId="{CC945B08-DBA1-4E02-9122-DEEFB4EFFF2C}" destId="{9B7DC68D-1FD1-4661-A612-693E83EE369F}" srcOrd="3" destOrd="0" parTransId="{BA2E638E-7F41-4876-81BE-B744A1D5AA1B}" sibTransId="{A0B8CF9E-C892-4F70-AE78-609B9FC72218}"/>
    <dgm:cxn modelId="{3C5464C8-1145-4D19-AC9A-E9D920415496}" srcId="{CC945B08-DBA1-4E02-9122-DEEFB4EFFF2C}" destId="{2702B5DD-AE0D-46D3-AC38-1A0AA714E205}" srcOrd="2" destOrd="0" parTransId="{3D145A0F-DE18-4DC5-9854-DD650D553298}" sibTransId="{D54D6526-7E8C-4D7F-9FBE-6A6378889D6F}"/>
    <dgm:cxn modelId="{855700D7-6F93-4613-917E-ED2F8E6592A1}" type="presOf" srcId="{9B7DC68D-1FD1-4661-A612-693E83EE369F}" destId="{82600CED-8760-40C7-B0CD-F97D08A34DD1}" srcOrd="0" destOrd="0" presId="urn:microsoft.com/office/officeart/2005/8/layout/vList3"/>
    <dgm:cxn modelId="{67B38BE1-1793-4D06-9C58-EC518F2DC514}" type="presOf" srcId="{A39BDD78-8C02-4FF0-B733-483BCC18593C}" destId="{DAFDF37C-CE8E-464E-99FC-BD9078952A73}" srcOrd="0" destOrd="0" presId="urn:microsoft.com/office/officeart/2005/8/layout/vList3"/>
    <dgm:cxn modelId="{C69B4AEE-E468-407D-AA3E-9B51F3A4756F}" type="presOf" srcId="{2702B5DD-AE0D-46D3-AC38-1A0AA714E205}" destId="{3B08357E-505C-4B0E-81A9-723197310EE0}" srcOrd="0" destOrd="0" presId="urn:microsoft.com/office/officeart/2005/8/layout/vList3"/>
    <dgm:cxn modelId="{F148DEF0-E113-4954-B7F3-7D293181AB64}" type="presOf" srcId="{CC945B08-DBA1-4E02-9122-DEEFB4EFFF2C}" destId="{0C16CA00-9F14-4031-BA1E-8D1C3930C70D}" srcOrd="0" destOrd="0" presId="urn:microsoft.com/office/officeart/2005/8/layout/vList3"/>
    <dgm:cxn modelId="{86016636-77EF-497E-9B6A-2DA8226895CC}" type="presParOf" srcId="{0C16CA00-9F14-4031-BA1E-8D1C3930C70D}" destId="{AE378A54-068A-4724-8BBD-3767E99FAC5F}" srcOrd="0" destOrd="0" presId="urn:microsoft.com/office/officeart/2005/8/layout/vList3"/>
    <dgm:cxn modelId="{DAE4B259-FAF5-4EE3-A4E3-7F55F600990B}" type="presParOf" srcId="{AE378A54-068A-4724-8BBD-3767E99FAC5F}" destId="{D9FA47E2-D1A3-4340-A53C-85A3CE43D3A5}" srcOrd="0" destOrd="0" presId="urn:microsoft.com/office/officeart/2005/8/layout/vList3"/>
    <dgm:cxn modelId="{5E87EF39-EB74-40CF-9D73-BE7D2E93CF15}" type="presParOf" srcId="{AE378A54-068A-4724-8BBD-3767E99FAC5F}" destId="{DAFDF37C-CE8E-464E-99FC-BD9078952A73}" srcOrd="1" destOrd="0" presId="urn:microsoft.com/office/officeart/2005/8/layout/vList3"/>
    <dgm:cxn modelId="{24FF7226-8E75-4D07-9725-EFAFAADBE652}" type="presParOf" srcId="{0C16CA00-9F14-4031-BA1E-8D1C3930C70D}" destId="{600279A7-54CE-4DC5-BE65-04FBE579A112}" srcOrd="1" destOrd="0" presId="urn:microsoft.com/office/officeart/2005/8/layout/vList3"/>
    <dgm:cxn modelId="{5C270F65-B159-40F8-BD52-E943591728EB}" type="presParOf" srcId="{0C16CA00-9F14-4031-BA1E-8D1C3930C70D}" destId="{94D83959-A196-4665-A800-8541D3643196}" srcOrd="2" destOrd="0" presId="urn:microsoft.com/office/officeart/2005/8/layout/vList3"/>
    <dgm:cxn modelId="{7579AF49-8910-4D1F-94F1-672DF5BC06B5}" type="presParOf" srcId="{94D83959-A196-4665-A800-8541D3643196}" destId="{2DBD8A59-BA42-4555-BAD4-6510D78527DB}" srcOrd="0" destOrd="0" presId="urn:microsoft.com/office/officeart/2005/8/layout/vList3"/>
    <dgm:cxn modelId="{B36EA511-A1DC-4EAB-98F0-5F58EFEE4327}" type="presParOf" srcId="{94D83959-A196-4665-A800-8541D3643196}" destId="{DE633E2F-479E-41A8-A0AB-451FB389FF5E}" srcOrd="1" destOrd="0" presId="urn:microsoft.com/office/officeart/2005/8/layout/vList3"/>
    <dgm:cxn modelId="{B5CE4430-B12B-4922-ABB1-3B0155BA8DB1}" type="presParOf" srcId="{0C16CA00-9F14-4031-BA1E-8D1C3930C70D}" destId="{9D5C48AC-265C-473E-8638-8456C6FF85B0}" srcOrd="3" destOrd="0" presId="urn:microsoft.com/office/officeart/2005/8/layout/vList3"/>
    <dgm:cxn modelId="{3CA8EA82-2F63-4D07-8925-BCCA6B35BB3A}" type="presParOf" srcId="{0C16CA00-9F14-4031-BA1E-8D1C3930C70D}" destId="{9479634F-21E6-44ED-BD55-BE26917562FE}" srcOrd="4" destOrd="0" presId="urn:microsoft.com/office/officeart/2005/8/layout/vList3"/>
    <dgm:cxn modelId="{0D349E4A-A2F4-4C2A-9F47-0A86BC8B6FD1}" type="presParOf" srcId="{9479634F-21E6-44ED-BD55-BE26917562FE}" destId="{0BF26FA7-A231-4022-8FB3-CC7702983911}" srcOrd="0" destOrd="0" presId="urn:microsoft.com/office/officeart/2005/8/layout/vList3"/>
    <dgm:cxn modelId="{F68733CA-EBA0-4A9B-B32C-299DDCBEA671}" type="presParOf" srcId="{9479634F-21E6-44ED-BD55-BE26917562FE}" destId="{3B08357E-505C-4B0E-81A9-723197310EE0}" srcOrd="1" destOrd="0" presId="urn:microsoft.com/office/officeart/2005/8/layout/vList3"/>
    <dgm:cxn modelId="{4F8B7E9C-8530-48B1-8AD5-DFA84150C508}" type="presParOf" srcId="{0C16CA00-9F14-4031-BA1E-8D1C3930C70D}" destId="{5A40FE69-3259-420C-BE87-B798DB488BC5}" srcOrd="5" destOrd="0" presId="urn:microsoft.com/office/officeart/2005/8/layout/vList3"/>
    <dgm:cxn modelId="{F6B7E104-3DC9-4D10-A55E-F9BDE0B05B5B}" type="presParOf" srcId="{0C16CA00-9F14-4031-BA1E-8D1C3930C70D}" destId="{57EF088F-22A0-422E-BF4C-0B098F506935}" srcOrd="6" destOrd="0" presId="urn:microsoft.com/office/officeart/2005/8/layout/vList3"/>
    <dgm:cxn modelId="{7722D0AD-D68A-4A0E-80C4-30A15AE903A6}" type="presParOf" srcId="{57EF088F-22A0-422E-BF4C-0B098F506935}" destId="{D6449F70-F80C-4051-B7BF-2C7F0C5A9160}" srcOrd="0" destOrd="0" presId="urn:microsoft.com/office/officeart/2005/8/layout/vList3"/>
    <dgm:cxn modelId="{88EB43E0-7D8B-4A7B-B80C-C1493F539731}" type="presParOf" srcId="{57EF088F-22A0-422E-BF4C-0B098F506935}" destId="{82600CED-8760-40C7-B0CD-F97D08A34DD1}" srcOrd="1" destOrd="0" presId="urn:microsoft.com/office/officeart/2005/8/layout/vList3"/>
    <dgm:cxn modelId="{FC37F52D-BF1F-46B4-A040-7ECEDD4CCF7A}" type="presParOf" srcId="{0C16CA00-9F14-4031-BA1E-8D1C3930C70D}" destId="{1B40438B-7EEA-4C86-A937-43D1152B7F40}" srcOrd="7" destOrd="0" presId="urn:microsoft.com/office/officeart/2005/8/layout/vList3"/>
    <dgm:cxn modelId="{DAA66E93-950F-47EE-9B0F-9075CC521CFA}" type="presParOf" srcId="{0C16CA00-9F14-4031-BA1E-8D1C3930C70D}" destId="{5710FAAB-AAEF-4A68-A568-41EEDA3453C0}" srcOrd="8" destOrd="0" presId="urn:microsoft.com/office/officeart/2005/8/layout/vList3"/>
    <dgm:cxn modelId="{650B0A50-9CE6-4D58-BE6E-45DB3321E43D}" type="presParOf" srcId="{5710FAAB-AAEF-4A68-A568-41EEDA3453C0}" destId="{C6467B5B-AE9B-45D1-BEBB-97B0D2A51A06}" srcOrd="0" destOrd="0" presId="urn:microsoft.com/office/officeart/2005/8/layout/vList3"/>
    <dgm:cxn modelId="{D98AE0A0-67FB-462C-AB02-DB3A2A4EC0E7}" type="presParOf" srcId="{5710FAAB-AAEF-4A68-A568-41EEDA3453C0}" destId="{19807EBE-78E3-45D3-A0CC-01FF5BCFFAF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DCF76F-7678-4040-BB31-5C115B5C029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46C863-54E4-4BE0-B845-EB61D2D5C7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Barlow"/>
            </a:rPr>
            <a:t>Robustness in Dynamic Environments</a:t>
          </a:r>
        </a:p>
      </dgm:t>
    </dgm:pt>
    <dgm:pt modelId="{8DD14D0D-20B0-4A65-B7CA-7EB9EF0B8902}" type="parTrans" cxnId="{4B70ED58-71CE-4670-A0F5-2D03E895C67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86D22E3-E796-435B-B9F4-7B6A93B8A1DA}" type="sibTrans" cxnId="{4B70ED58-71CE-4670-A0F5-2D03E895C67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A57F35A-D27C-48A3-B797-EBD8311265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Barlow"/>
            </a:rPr>
            <a:t>Adaptability to Various Light Sources</a:t>
          </a:r>
        </a:p>
      </dgm:t>
    </dgm:pt>
    <dgm:pt modelId="{E0C13D62-94A7-4DFE-93B4-784CCACCF308}" type="parTrans" cxnId="{81D5F1DF-6FEA-409A-9229-A1E29780726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1769FDD-423B-47AD-88AC-8E5EDC00B7A9}" type="sibTrans" cxnId="{81D5F1DF-6FEA-409A-9229-A1E29780726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AF78E27-199F-4CC9-B256-AE2298F121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Barlow"/>
            </a:rPr>
            <a:t>Energy Efficiency</a:t>
          </a:r>
        </a:p>
      </dgm:t>
    </dgm:pt>
    <dgm:pt modelId="{53EF71C8-7A91-4830-8BB1-B328DC5E5A2C}" type="parTrans" cxnId="{5C4E5F11-985B-403E-A397-9F938C03FC0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1ACFE03-8699-4C69-AF29-E9C9A78648BC}" type="sibTrans" cxnId="{5C4E5F11-985B-403E-A397-9F938C03FC0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0094835-CC5C-4DFD-B4C3-136BE5753A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Barlow"/>
            </a:rPr>
            <a:t>Real-World Applications and Human Interaction</a:t>
          </a:r>
        </a:p>
      </dgm:t>
    </dgm:pt>
    <dgm:pt modelId="{6EF66EAB-D6B0-43AF-8094-2BAB81585FA1}" type="parTrans" cxnId="{FAA0C6DD-DE8F-4CB4-B904-D76A82713AC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AAF267E-8CF4-41DB-AF1D-0110876FCF17}" type="sibTrans" cxnId="{FAA0C6DD-DE8F-4CB4-B904-D76A82713AC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C4FA2B0-FB33-4D07-9B43-42D2AA4890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Multi-Robot Coordination</a:t>
          </a:r>
        </a:p>
      </dgm:t>
    </dgm:pt>
    <dgm:pt modelId="{ED049177-A656-4616-AB32-BD2573F91464}" type="parTrans" cxnId="{EF869447-D1C0-430F-99B0-713BB9FD790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D89F115-F0F2-43DA-BC89-FC5E5C81E014}" type="sibTrans" cxnId="{EF869447-D1C0-430F-99B0-713BB9FD790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157CC33-C81A-4B89-BF54-87270FB90DC2}" type="pres">
      <dgm:prSet presAssocID="{64DCF76F-7678-4040-BB31-5C115B5C0297}" presName="linear" presStyleCnt="0">
        <dgm:presLayoutVars>
          <dgm:animLvl val="lvl"/>
          <dgm:resizeHandles val="exact"/>
        </dgm:presLayoutVars>
      </dgm:prSet>
      <dgm:spPr/>
    </dgm:pt>
    <dgm:pt modelId="{8953B6EC-946C-4800-99A0-97009ECF718B}" type="pres">
      <dgm:prSet presAssocID="{A746C863-54E4-4BE0-B845-EB61D2D5C71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84992B6-3D92-4532-8F8A-35F1834BC54B}" type="pres">
      <dgm:prSet presAssocID="{A86D22E3-E796-435B-B9F4-7B6A93B8A1DA}" presName="spacer" presStyleCnt="0"/>
      <dgm:spPr/>
    </dgm:pt>
    <dgm:pt modelId="{CC6B6D77-791D-4C2F-932D-D1C6809320CC}" type="pres">
      <dgm:prSet presAssocID="{9A57F35A-D27C-48A3-B797-EBD83112650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45FD0AA-41EC-4EC1-AAD6-5F528B4492DA}" type="pres">
      <dgm:prSet presAssocID="{E1769FDD-423B-47AD-88AC-8E5EDC00B7A9}" presName="spacer" presStyleCnt="0"/>
      <dgm:spPr/>
    </dgm:pt>
    <dgm:pt modelId="{C9093164-1891-47B4-9452-EC24704FFF1F}" type="pres">
      <dgm:prSet presAssocID="{6AF78E27-199F-4CC9-B256-AE2298F121C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A7AB0C4-FF72-4E42-82C0-203E09C0642D}" type="pres">
      <dgm:prSet presAssocID="{11ACFE03-8699-4C69-AF29-E9C9A78648BC}" presName="spacer" presStyleCnt="0"/>
      <dgm:spPr/>
    </dgm:pt>
    <dgm:pt modelId="{14E4BA20-EAE2-4BB6-9493-DE120A329926}" type="pres">
      <dgm:prSet presAssocID="{40094835-CC5C-4DFD-B4C3-136BE5753A3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22AD424-278D-4E8E-9377-44986A41FBA2}" type="pres">
      <dgm:prSet presAssocID="{BAAF267E-8CF4-41DB-AF1D-0110876FCF17}" presName="spacer" presStyleCnt="0"/>
      <dgm:spPr/>
    </dgm:pt>
    <dgm:pt modelId="{47419B56-5D93-4079-B87A-3C2750B5A320}" type="pres">
      <dgm:prSet presAssocID="{6C4FA2B0-FB33-4D07-9B43-42D2AA48901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C4E5F11-985B-403E-A397-9F938C03FC0F}" srcId="{64DCF76F-7678-4040-BB31-5C115B5C0297}" destId="{6AF78E27-199F-4CC9-B256-AE2298F121C5}" srcOrd="2" destOrd="0" parTransId="{53EF71C8-7A91-4830-8BB1-B328DC5E5A2C}" sibTransId="{11ACFE03-8699-4C69-AF29-E9C9A78648BC}"/>
    <dgm:cxn modelId="{5CEDA942-B915-4597-AB82-C7C3D4A16A0F}" type="presOf" srcId="{9A57F35A-D27C-48A3-B797-EBD83112650E}" destId="{CC6B6D77-791D-4C2F-932D-D1C6809320CC}" srcOrd="0" destOrd="0" presId="urn:microsoft.com/office/officeart/2005/8/layout/vList2"/>
    <dgm:cxn modelId="{EF869447-D1C0-430F-99B0-713BB9FD790D}" srcId="{64DCF76F-7678-4040-BB31-5C115B5C0297}" destId="{6C4FA2B0-FB33-4D07-9B43-42D2AA48901A}" srcOrd="4" destOrd="0" parTransId="{ED049177-A656-4616-AB32-BD2573F91464}" sibTransId="{0D89F115-F0F2-43DA-BC89-FC5E5C81E014}"/>
    <dgm:cxn modelId="{5143406C-69EF-4983-AB39-3BFB9975473F}" type="presOf" srcId="{6C4FA2B0-FB33-4D07-9B43-42D2AA48901A}" destId="{47419B56-5D93-4079-B87A-3C2750B5A320}" srcOrd="0" destOrd="0" presId="urn:microsoft.com/office/officeart/2005/8/layout/vList2"/>
    <dgm:cxn modelId="{8E114375-E4D8-4D36-ABDB-F79182CCF141}" type="presOf" srcId="{40094835-CC5C-4DFD-B4C3-136BE5753A3C}" destId="{14E4BA20-EAE2-4BB6-9493-DE120A329926}" srcOrd="0" destOrd="0" presId="urn:microsoft.com/office/officeart/2005/8/layout/vList2"/>
    <dgm:cxn modelId="{4B70ED58-71CE-4670-A0F5-2D03E895C670}" srcId="{64DCF76F-7678-4040-BB31-5C115B5C0297}" destId="{A746C863-54E4-4BE0-B845-EB61D2D5C71B}" srcOrd="0" destOrd="0" parTransId="{8DD14D0D-20B0-4A65-B7CA-7EB9EF0B8902}" sibTransId="{A86D22E3-E796-435B-B9F4-7B6A93B8A1DA}"/>
    <dgm:cxn modelId="{B3ABF97C-99E8-462E-8E5F-79868B4E3CC6}" type="presOf" srcId="{64DCF76F-7678-4040-BB31-5C115B5C0297}" destId="{B157CC33-C81A-4B89-BF54-87270FB90DC2}" srcOrd="0" destOrd="0" presId="urn:microsoft.com/office/officeart/2005/8/layout/vList2"/>
    <dgm:cxn modelId="{720C4187-6FC0-474E-94CD-3041A1449188}" type="presOf" srcId="{A746C863-54E4-4BE0-B845-EB61D2D5C71B}" destId="{8953B6EC-946C-4800-99A0-97009ECF718B}" srcOrd="0" destOrd="0" presId="urn:microsoft.com/office/officeart/2005/8/layout/vList2"/>
    <dgm:cxn modelId="{B16AA6BA-F276-4364-AB8E-55E39A642ABF}" type="presOf" srcId="{6AF78E27-199F-4CC9-B256-AE2298F121C5}" destId="{C9093164-1891-47B4-9452-EC24704FFF1F}" srcOrd="0" destOrd="0" presId="urn:microsoft.com/office/officeart/2005/8/layout/vList2"/>
    <dgm:cxn modelId="{FAA0C6DD-DE8F-4CB4-B904-D76A82713ACA}" srcId="{64DCF76F-7678-4040-BB31-5C115B5C0297}" destId="{40094835-CC5C-4DFD-B4C3-136BE5753A3C}" srcOrd="3" destOrd="0" parTransId="{6EF66EAB-D6B0-43AF-8094-2BAB81585FA1}" sibTransId="{BAAF267E-8CF4-41DB-AF1D-0110876FCF17}"/>
    <dgm:cxn modelId="{81D5F1DF-6FEA-409A-9229-A1E297807263}" srcId="{64DCF76F-7678-4040-BB31-5C115B5C0297}" destId="{9A57F35A-D27C-48A3-B797-EBD83112650E}" srcOrd="1" destOrd="0" parTransId="{E0C13D62-94A7-4DFE-93B4-784CCACCF308}" sibTransId="{E1769FDD-423B-47AD-88AC-8E5EDC00B7A9}"/>
    <dgm:cxn modelId="{458DDE23-5270-4E9B-9F98-7833E6CADAE4}" type="presParOf" srcId="{B157CC33-C81A-4B89-BF54-87270FB90DC2}" destId="{8953B6EC-946C-4800-99A0-97009ECF718B}" srcOrd="0" destOrd="0" presId="urn:microsoft.com/office/officeart/2005/8/layout/vList2"/>
    <dgm:cxn modelId="{89E427EB-D8B5-4490-9F8D-646CB636FDBD}" type="presParOf" srcId="{B157CC33-C81A-4B89-BF54-87270FB90DC2}" destId="{984992B6-3D92-4532-8F8A-35F1834BC54B}" srcOrd="1" destOrd="0" presId="urn:microsoft.com/office/officeart/2005/8/layout/vList2"/>
    <dgm:cxn modelId="{7852EE8E-DD17-43E2-A214-A60C192238B6}" type="presParOf" srcId="{B157CC33-C81A-4B89-BF54-87270FB90DC2}" destId="{CC6B6D77-791D-4C2F-932D-D1C6809320CC}" srcOrd="2" destOrd="0" presId="urn:microsoft.com/office/officeart/2005/8/layout/vList2"/>
    <dgm:cxn modelId="{72398673-4DCD-4F10-85F5-A27128B5D373}" type="presParOf" srcId="{B157CC33-C81A-4B89-BF54-87270FB90DC2}" destId="{D45FD0AA-41EC-4EC1-AAD6-5F528B4492DA}" srcOrd="3" destOrd="0" presId="urn:microsoft.com/office/officeart/2005/8/layout/vList2"/>
    <dgm:cxn modelId="{7164650F-742A-4DEB-9064-4593C09CE44A}" type="presParOf" srcId="{B157CC33-C81A-4B89-BF54-87270FB90DC2}" destId="{C9093164-1891-47B4-9452-EC24704FFF1F}" srcOrd="4" destOrd="0" presId="urn:microsoft.com/office/officeart/2005/8/layout/vList2"/>
    <dgm:cxn modelId="{5FED616D-5A68-4CD6-8029-EAFF6430CF25}" type="presParOf" srcId="{B157CC33-C81A-4B89-BF54-87270FB90DC2}" destId="{5A7AB0C4-FF72-4E42-82C0-203E09C0642D}" srcOrd="5" destOrd="0" presId="urn:microsoft.com/office/officeart/2005/8/layout/vList2"/>
    <dgm:cxn modelId="{25054E6D-2C7F-45EB-B44F-38ED0D8BC360}" type="presParOf" srcId="{B157CC33-C81A-4B89-BF54-87270FB90DC2}" destId="{14E4BA20-EAE2-4BB6-9493-DE120A329926}" srcOrd="6" destOrd="0" presId="urn:microsoft.com/office/officeart/2005/8/layout/vList2"/>
    <dgm:cxn modelId="{5CF5C970-09A9-4F55-B841-E66FDD0F0FD6}" type="presParOf" srcId="{B157CC33-C81A-4B89-BF54-87270FB90DC2}" destId="{922AD424-278D-4E8E-9377-44986A41FBA2}" srcOrd="7" destOrd="0" presId="urn:microsoft.com/office/officeart/2005/8/layout/vList2"/>
    <dgm:cxn modelId="{DF51A2DD-F51A-4A5F-892C-13E2F4392F16}" type="presParOf" srcId="{B157CC33-C81A-4B89-BF54-87270FB90DC2}" destId="{47419B56-5D93-4079-B87A-3C2750B5A32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DF37C-CE8E-464E-99FC-BD9078952A73}">
      <dsp:nvSpPr>
        <dsp:cNvPr id="0" name=""/>
        <dsp:cNvSpPr/>
      </dsp:nvSpPr>
      <dsp:spPr>
        <a:xfrm rot="10800000">
          <a:off x="1421171" y="2706"/>
          <a:ext cx="4868487" cy="779593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3779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effectLst/>
              <a:latin typeface="Barlow" panose="00000500000000000000" pitchFamily="2" charset="0"/>
              <a:ea typeface="Aptos" panose="020B0004020202020204" pitchFamily="34" charset="0"/>
              <a:cs typeface="Vrinda" panose="020B0502040204020203" pitchFamily="34" charset="0"/>
            </a:rPr>
            <a:t>Efficiency and Precision</a:t>
          </a:r>
          <a:endParaRPr lang="en-US" sz="2600" kern="1200" dirty="0">
            <a:effectLst/>
            <a:latin typeface="Barlow" panose="00000500000000000000" pitchFamily="2" charset="0"/>
            <a:ea typeface="Aptos" panose="020B0004020202020204" pitchFamily="34" charset="0"/>
            <a:cs typeface="Vrinda" panose="020B0502040204020203" pitchFamily="34" charset="0"/>
          </a:endParaRPr>
        </a:p>
      </dsp:txBody>
      <dsp:txXfrm rot="10800000">
        <a:off x="1616069" y="2706"/>
        <a:ext cx="4673589" cy="779593"/>
      </dsp:txXfrm>
    </dsp:sp>
    <dsp:sp modelId="{D9FA47E2-D1A3-4340-A53C-85A3CE43D3A5}">
      <dsp:nvSpPr>
        <dsp:cNvPr id="0" name=""/>
        <dsp:cNvSpPr/>
      </dsp:nvSpPr>
      <dsp:spPr>
        <a:xfrm>
          <a:off x="1031374" y="2706"/>
          <a:ext cx="779593" cy="7795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E633E2F-479E-41A8-A0AB-451FB389FF5E}">
      <dsp:nvSpPr>
        <dsp:cNvPr id="0" name=""/>
        <dsp:cNvSpPr/>
      </dsp:nvSpPr>
      <dsp:spPr>
        <a:xfrm rot="10800000">
          <a:off x="1421171" y="1015014"/>
          <a:ext cx="4868487" cy="779593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3779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600" kern="1200">
              <a:effectLst/>
              <a:latin typeface="Barlow" panose="00000500000000000000" pitchFamily="2" charset="0"/>
              <a:ea typeface="Aptos" panose="020B0004020202020204" pitchFamily="34" charset="0"/>
              <a:cs typeface="Vrinda" panose="020B0502040204020203" pitchFamily="34" charset="0"/>
            </a:rPr>
            <a:t>Cost-Effectiveness</a:t>
          </a:r>
          <a:endParaRPr lang="en-US" sz="2600" kern="1200"/>
        </a:p>
      </dsp:txBody>
      <dsp:txXfrm rot="10800000">
        <a:off x="1616069" y="1015014"/>
        <a:ext cx="4673589" cy="779593"/>
      </dsp:txXfrm>
    </dsp:sp>
    <dsp:sp modelId="{2DBD8A59-BA42-4555-BAD4-6510D78527DB}">
      <dsp:nvSpPr>
        <dsp:cNvPr id="0" name=""/>
        <dsp:cNvSpPr/>
      </dsp:nvSpPr>
      <dsp:spPr>
        <a:xfrm>
          <a:off x="1031374" y="1015014"/>
          <a:ext cx="779593" cy="77959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B08357E-505C-4B0E-81A9-723197310EE0}">
      <dsp:nvSpPr>
        <dsp:cNvPr id="0" name=""/>
        <dsp:cNvSpPr/>
      </dsp:nvSpPr>
      <dsp:spPr>
        <a:xfrm rot="10800000">
          <a:off x="1421171" y="2027322"/>
          <a:ext cx="4868487" cy="779593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3779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effectLst/>
              <a:latin typeface="Barlow" panose="00000500000000000000" pitchFamily="2" charset="0"/>
              <a:ea typeface="Aptos" panose="020B0004020202020204" pitchFamily="34" charset="0"/>
              <a:cs typeface="Vrinda" panose="020B0502040204020203" pitchFamily="34" charset="0"/>
            </a:rPr>
            <a:t>Environmental Sustainability</a:t>
          </a:r>
        </a:p>
      </dsp:txBody>
      <dsp:txXfrm rot="10800000">
        <a:off x="1616069" y="2027322"/>
        <a:ext cx="4673589" cy="779593"/>
      </dsp:txXfrm>
    </dsp:sp>
    <dsp:sp modelId="{0BF26FA7-A231-4022-8FB3-CC7702983911}">
      <dsp:nvSpPr>
        <dsp:cNvPr id="0" name=""/>
        <dsp:cNvSpPr/>
      </dsp:nvSpPr>
      <dsp:spPr>
        <a:xfrm>
          <a:off x="1031374" y="2027322"/>
          <a:ext cx="779593" cy="77959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2600CED-8760-40C7-B0CD-F97D08A34DD1}">
      <dsp:nvSpPr>
        <dsp:cNvPr id="0" name=""/>
        <dsp:cNvSpPr/>
      </dsp:nvSpPr>
      <dsp:spPr>
        <a:xfrm rot="10800000">
          <a:off x="1421171" y="3039630"/>
          <a:ext cx="4868487" cy="779593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3779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effectLst/>
              <a:latin typeface="Barlow" panose="00000500000000000000" pitchFamily="2" charset="0"/>
              <a:ea typeface="Aptos" panose="020B0004020202020204" pitchFamily="34" charset="0"/>
              <a:cs typeface="Vrinda" panose="020B0502040204020203" pitchFamily="34" charset="0"/>
            </a:rPr>
            <a:t>Enhanced Automation</a:t>
          </a:r>
        </a:p>
      </dsp:txBody>
      <dsp:txXfrm rot="10800000">
        <a:off x="1616069" y="3039630"/>
        <a:ext cx="4673589" cy="779593"/>
      </dsp:txXfrm>
    </dsp:sp>
    <dsp:sp modelId="{D6449F70-F80C-4051-B7BF-2C7F0C5A9160}">
      <dsp:nvSpPr>
        <dsp:cNvPr id="0" name=""/>
        <dsp:cNvSpPr/>
      </dsp:nvSpPr>
      <dsp:spPr>
        <a:xfrm>
          <a:off x="1031374" y="3039630"/>
          <a:ext cx="779593" cy="77959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9807EBE-78E3-45D3-A0CC-01FF5BCFFAF1}">
      <dsp:nvSpPr>
        <dsp:cNvPr id="0" name=""/>
        <dsp:cNvSpPr/>
      </dsp:nvSpPr>
      <dsp:spPr>
        <a:xfrm rot="10800000">
          <a:off x="1421171" y="4051938"/>
          <a:ext cx="4868487" cy="779593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3779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effectLst/>
              <a:latin typeface="Barlow" panose="00000500000000000000" pitchFamily="2" charset="0"/>
              <a:ea typeface="Aptos" panose="020B0004020202020204" pitchFamily="34" charset="0"/>
              <a:cs typeface="Vrinda" panose="020B0502040204020203" pitchFamily="34" charset="0"/>
            </a:rPr>
            <a:t>Improved Safety</a:t>
          </a:r>
          <a:endParaRPr lang="en-US" sz="2600" kern="1200" dirty="0">
            <a:latin typeface="Barlow" panose="00000500000000000000" pitchFamily="2" charset="0"/>
          </a:endParaRPr>
        </a:p>
      </dsp:txBody>
      <dsp:txXfrm rot="10800000">
        <a:off x="1616069" y="4051938"/>
        <a:ext cx="4673589" cy="779593"/>
      </dsp:txXfrm>
    </dsp:sp>
    <dsp:sp modelId="{C6467B5B-AE9B-45D1-BEBB-97B0D2A51A06}">
      <dsp:nvSpPr>
        <dsp:cNvPr id="0" name=""/>
        <dsp:cNvSpPr/>
      </dsp:nvSpPr>
      <dsp:spPr>
        <a:xfrm>
          <a:off x="1031374" y="4051938"/>
          <a:ext cx="779593" cy="779593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3B6EC-946C-4800-99A0-97009ECF718B}">
      <dsp:nvSpPr>
        <dsp:cNvPr id="0" name=""/>
        <dsp:cNvSpPr/>
      </dsp:nvSpPr>
      <dsp:spPr>
        <a:xfrm>
          <a:off x="0" y="196173"/>
          <a:ext cx="6360608" cy="5920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Barlow"/>
            </a:rPr>
            <a:t>Robustness in Dynamic Environments</a:t>
          </a:r>
        </a:p>
      </dsp:txBody>
      <dsp:txXfrm>
        <a:off x="28900" y="225073"/>
        <a:ext cx="6302808" cy="534220"/>
      </dsp:txXfrm>
    </dsp:sp>
    <dsp:sp modelId="{CC6B6D77-791D-4C2F-932D-D1C6809320CC}">
      <dsp:nvSpPr>
        <dsp:cNvPr id="0" name=""/>
        <dsp:cNvSpPr/>
      </dsp:nvSpPr>
      <dsp:spPr>
        <a:xfrm>
          <a:off x="0" y="854433"/>
          <a:ext cx="6360608" cy="5920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Barlow"/>
            </a:rPr>
            <a:t>Adaptability to Various Light Sources</a:t>
          </a:r>
        </a:p>
      </dsp:txBody>
      <dsp:txXfrm>
        <a:off x="28900" y="883333"/>
        <a:ext cx="6302808" cy="534220"/>
      </dsp:txXfrm>
    </dsp:sp>
    <dsp:sp modelId="{C9093164-1891-47B4-9452-EC24704FFF1F}">
      <dsp:nvSpPr>
        <dsp:cNvPr id="0" name=""/>
        <dsp:cNvSpPr/>
      </dsp:nvSpPr>
      <dsp:spPr>
        <a:xfrm>
          <a:off x="0" y="1512694"/>
          <a:ext cx="6360608" cy="5920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Barlow"/>
            </a:rPr>
            <a:t>Energy Efficiency</a:t>
          </a:r>
        </a:p>
      </dsp:txBody>
      <dsp:txXfrm>
        <a:off x="28900" y="1541594"/>
        <a:ext cx="6302808" cy="534220"/>
      </dsp:txXfrm>
    </dsp:sp>
    <dsp:sp modelId="{14E4BA20-EAE2-4BB6-9493-DE120A329926}">
      <dsp:nvSpPr>
        <dsp:cNvPr id="0" name=""/>
        <dsp:cNvSpPr/>
      </dsp:nvSpPr>
      <dsp:spPr>
        <a:xfrm>
          <a:off x="0" y="2170954"/>
          <a:ext cx="6360608" cy="5920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>
              <a:latin typeface="Barlow"/>
            </a:rPr>
            <a:t>Real-World Applications and Human Interaction</a:t>
          </a:r>
        </a:p>
      </dsp:txBody>
      <dsp:txXfrm>
        <a:off x="28900" y="2199854"/>
        <a:ext cx="6302808" cy="534220"/>
      </dsp:txXfrm>
    </dsp:sp>
    <dsp:sp modelId="{47419B56-5D93-4079-B87A-3C2750B5A320}">
      <dsp:nvSpPr>
        <dsp:cNvPr id="0" name=""/>
        <dsp:cNvSpPr/>
      </dsp:nvSpPr>
      <dsp:spPr>
        <a:xfrm>
          <a:off x="0" y="2829214"/>
          <a:ext cx="6360608" cy="5920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Multi-Robot Coordination</a:t>
          </a:r>
        </a:p>
      </dsp:txBody>
      <dsp:txXfrm>
        <a:off x="28900" y="2858114"/>
        <a:ext cx="6302808" cy="534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E21745-163E-4B6F-36AF-7B832A7610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18A3DD-856A-7987-BF74-DB43422A5E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86A15-AE0C-46F6-BC11-B778779F0F43}" type="datetimeFigureOut">
              <a:rPr lang="en-US" smtClean="0"/>
              <a:t>31-Oct-24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1DD73-575A-512E-BEB2-D177C5C24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2078B0-EC4D-7F8D-BE4C-EE66ABB420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CE73D-3064-49E4-BF2D-097078C09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100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D1799-4DCF-4E39-B352-186D71D04986}" type="datetimeFigureOut">
              <a:rPr lang="en-US" smtClean="0"/>
              <a:t>31-Oct-24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7ECCD-49BE-4D7F-9D86-AFDCE401B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261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b3b7ab8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b3b7ab8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4b3b7ab8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4b3b7ab8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a4b3b7ab8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a4b3b7ab8f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4b3b7ab8f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4b3b7ab8f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4b3b7ab8f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4b3b7ab8f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182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4b3b7ab8f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4b3b7ab8f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46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4b3b7ab8f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4b3b7ab8f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188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4b3b7ab8f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4b3b7ab8f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322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4b3b7ab8f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4b3b7ab8f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029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a4b3b7ab8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a4b3b7ab8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4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5.xml"/><Relationship Id="rId5" Type="http://schemas.openxmlformats.org/officeDocument/2006/relationships/hyperlink" Target="https://stories.freepik.com/rafiki/" TargetMode="External"/><Relationship Id="rId4" Type="http://schemas.openxmlformats.org/officeDocument/2006/relationships/hyperlink" Target="https://www.freepik.com/" TargetMode="Externa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tories.freepik.com/rafiki/" TargetMode="External"/><Relationship Id="rId4" Type="http://schemas.openxmlformats.org/officeDocument/2006/relationships/hyperlink" Target="https://www.freep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D697F-94FD-E991-024F-72A3FF4A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781D24-000F-4398-9573-198164D20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7C468-6340-E415-C848-5ECB23E8A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8C850-03B0-08DE-E2C0-4A6364F81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5ABF2-156E-98BF-5E8B-D397902A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B4A5-CEAF-4B13-8440-E5B592354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33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5021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47" name="Google Shape;147;p23"/>
          <p:cNvSpPr/>
          <p:nvPr/>
        </p:nvSpPr>
        <p:spPr>
          <a:xfrm rot="-8100000">
            <a:off x="8482530" y="-2342021"/>
            <a:ext cx="5387159" cy="395733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1"/>
          </p:nvPr>
        </p:nvSpPr>
        <p:spPr>
          <a:xfrm>
            <a:off x="965069" y="2766332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2"/>
          </p:nvPr>
        </p:nvSpPr>
        <p:spPr>
          <a:xfrm>
            <a:off x="965069" y="32350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3"/>
          </p:nvPr>
        </p:nvSpPr>
        <p:spPr>
          <a:xfrm>
            <a:off x="3917519" y="2766332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4"/>
          </p:nvPr>
        </p:nvSpPr>
        <p:spPr>
          <a:xfrm>
            <a:off x="3917519" y="32350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5"/>
          </p:nvPr>
        </p:nvSpPr>
        <p:spPr>
          <a:xfrm>
            <a:off x="962967" y="4605735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6"/>
          </p:nvPr>
        </p:nvSpPr>
        <p:spPr>
          <a:xfrm>
            <a:off x="962967" y="50744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7"/>
          </p:nvPr>
        </p:nvSpPr>
        <p:spPr>
          <a:xfrm>
            <a:off x="3917519" y="4605735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8"/>
          </p:nvPr>
        </p:nvSpPr>
        <p:spPr>
          <a:xfrm>
            <a:off x="3917519" y="50744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56" name="Google Shape;156;p23"/>
          <p:cNvSpPr/>
          <p:nvPr/>
        </p:nvSpPr>
        <p:spPr>
          <a:xfrm rot="-8371819">
            <a:off x="9932366" y="5872564"/>
            <a:ext cx="5386855" cy="3957112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30527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 rot="-7770059">
            <a:off x="9904567" y="-1469895"/>
            <a:ext cx="5386247" cy="395666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79539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32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/>
          <p:nvPr/>
        </p:nvSpPr>
        <p:spPr>
          <a:xfrm rot="-5923251">
            <a:off x="9655880" y="-1258614"/>
            <a:ext cx="5387016" cy="395723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965200" y="2445233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2"/>
          </p:nvPr>
        </p:nvSpPr>
        <p:spPr>
          <a:xfrm>
            <a:off x="965200" y="29139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4627832" y="2445233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4"/>
          </p:nvPr>
        </p:nvSpPr>
        <p:spPr>
          <a:xfrm>
            <a:off x="4627833" y="29139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8290465" y="2445233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6"/>
          </p:nvPr>
        </p:nvSpPr>
        <p:spPr>
          <a:xfrm>
            <a:off x="8290467" y="29139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7"/>
          </p:nvPr>
        </p:nvSpPr>
        <p:spPr>
          <a:xfrm>
            <a:off x="962967" y="4284635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8"/>
          </p:nvPr>
        </p:nvSpPr>
        <p:spPr>
          <a:xfrm>
            <a:off x="962967" y="47533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9"/>
          </p:nvPr>
        </p:nvSpPr>
        <p:spPr>
          <a:xfrm>
            <a:off x="4625599" y="4284635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3"/>
          </p:nvPr>
        </p:nvSpPr>
        <p:spPr>
          <a:xfrm>
            <a:off x="4625600" y="47533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4"/>
          </p:nvPr>
        </p:nvSpPr>
        <p:spPr>
          <a:xfrm>
            <a:off x="8288232" y="4284635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5"/>
          </p:nvPr>
        </p:nvSpPr>
        <p:spPr>
          <a:xfrm>
            <a:off x="8288233" y="47533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 rot="-8371819">
            <a:off x="-2498634" y="5872564"/>
            <a:ext cx="5386855" cy="3957112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8863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7769400" y="6017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10752367" y="1183800"/>
            <a:ext cx="775733" cy="776467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7587440" y="567744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>
            <a:off x="7584434" y="564367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7636092" y="616413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>
            <a:off x="7633104" y="613036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7688877" y="66918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>
            <a:off x="7685887" y="666190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1" name="Google Shape;31;p2"/>
          <p:cNvGrpSpPr/>
          <p:nvPr/>
        </p:nvGrpSpPr>
        <p:grpSpPr>
          <a:xfrm>
            <a:off x="7257800" y="385700"/>
            <a:ext cx="233351" cy="36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10758334" y="2109067"/>
            <a:ext cx="233351" cy="36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60106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843532" y="951004"/>
            <a:ext cx="6504936" cy="4956005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3962400" y="2974848"/>
            <a:ext cx="4267200" cy="1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3962400" y="1548384"/>
            <a:ext cx="3956800" cy="1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3964300" y="3998976"/>
            <a:ext cx="426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71310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889504" y="4072128"/>
            <a:ext cx="64128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5979326" y="5910667"/>
            <a:ext cx="233351" cy="36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889504" y="3304032"/>
            <a:ext cx="6412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460136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2410228" y="451100"/>
            <a:ext cx="7371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6608064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791968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6608064" y="2962656"/>
            <a:ext cx="2779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791968" y="2938272"/>
            <a:ext cx="2779600" cy="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3706368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7522464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87949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2431300" y="451104"/>
            <a:ext cx="732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7420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F3D0F1-EDE2-6D03-E423-6707A287E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332D3-FB57-E113-D0BB-7EA482D4A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236C0-5036-A788-7BF3-EB8CB9092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B4A5-CEAF-4B13-8440-E5B592354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236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1072896" y="2645664"/>
            <a:ext cx="4389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1072896" y="4425696"/>
            <a:ext cx="43892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7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7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7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7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7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23451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3499104" y="2161004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733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49940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1194816" y="2718816"/>
            <a:ext cx="4754800" cy="18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6532200" y="1095800"/>
            <a:ext cx="4128000" cy="4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7" name="Google Shape;457;p9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8" name="Google Shape;458;p9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9" name="Google Shape;459;p9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9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1" name="Google Shape;461;p9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713944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496067" y="2596896"/>
            <a:ext cx="37184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800800" y="463296"/>
            <a:ext cx="6596000" cy="7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787267" y="5787467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10633" y="5776800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2195619" y="6155433"/>
            <a:ext cx="390815" cy="391184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947794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2606431" y="1499792"/>
            <a:ext cx="6979139" cy="4092192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4303776" y="3755136"/>
            <a:ext cx="3572400" cy="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3499104" y="2743200"/>
            <a:ext cx="5206000" cy="10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7005901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741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7876032" y="475488"/>
            <a:ext cx="34868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2218944" y="573024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2218944" y="950976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2218944" y="2011680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2218944" y="2389632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2218944" y="3450336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2218944" y="3828288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2218944" y="4888992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2218944" y="5266944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1085088" y="963168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1085088" y="2401824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1085088" y="3840480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1085088" y="5279136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3631233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Three columns of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2292096" y="451104"/>
            <a:ext cx="74372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4925568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365504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8473440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4925568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365504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8473440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53747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Four columns of text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2091700" y="589800"/>
            <a:ext cx="80084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2279904" y="2060448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2279904" y="2584704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7290816" y="2060448"/>
            <a:ext cx="25968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7290816" y="2584704"/>
            <a:ext cx="25968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3767328" y="4267200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3767328" y="4791456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8619744" y="4267200"/>
            <a:ext cx="26580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8619744" y="4791456"/>
            <a:ext cx="26580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884334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Three columns of text 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8290560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4998720" y="1670304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719072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8290560" y="2852928"/>
            <a:ext cx="2182400" cy="1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4998720" y="2109216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719072" y="2852928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0037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Six columns of text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4120896" y="451104"/>
            <a:ext cx="39504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2029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2029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4919403" y="2117781"/>
            <a:ext cx="2353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4919403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7808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7808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2029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2029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4796600" y="4287948"/>
            <a:ext cx="2598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4796667" y="4741356"/>
            <a:ext cx="25988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7808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7808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3872377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2082777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346077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9156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704444" y="6017433"/>
            <a:ext cx="775733" cy="776467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3663478" y="5787285"/>
            <a:ext cx="389367" cy="390100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228411" y="5753367"/>
            <a:ext cx="233333" cy="233333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5164263" y="6210067"/>
            <a:ext cx="390815" cy="391184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323027" y="5523233"/>
            <a:ext cx="233351" cy="36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7993400" y="302133"/>
            <a:ext cx="2006000" cy="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10752367" y="1387000"/>
            <a:ext cx="775733" cy="776467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11723067" y="428367"/>
            <a:ext cx="233333" cy="233333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7772406" y="916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7" name="Google Shape;827;p17"/>
          <p:cNvSpPr/>
          <p:nvPr/>
        </p:nvSpPr>
        <p:spPr>
          <a:xfrm>
            <a:off x="7769401" y="882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8" name="Google Shape;828;p17"/>
          <p:cNvSpPr/>
          <p:nvPr/>
        </p:nvSpPr>
        <p:spPr>
          <a:xfrm>
            <a:off x="7821059" y="1402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9" name="Google Shape;829;p17"/>
          <p:cNvSpPr/>
          <p:nvPr/>
        </p:nvSpPr>
        <p:spPr>
          <a:xfrm>
            <a:off x="7818070" y="1369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0" name="Google Shape;830;p17"/>
          <p:cNvSpPr/>
          <p:nvPr/>
        </p:nvSpPr>
        <p:spPr>
          <a:xfrm>
            <a:off x="7873844" y="1930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" name="Google Shape;831;p17"/>
          <p:cNvSpPr/>
          <p:nvPr/>
        </p:nvSpPr>
        <p:spPr>
          <a:xfrm>
            <a:off x="7870854" y="1900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11571134" y="2210667"/>
            <a:ext cx="233351" cy="36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297768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694688" y="451104"/>
            <a:ext cx="8814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6254500" y="1988468"/>
            <a:ext cx="4742800" cy="3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6802272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8313072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10063372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11829405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9705272" y="6017433"/>
            <a:ext cx="775733" cy="776467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8132606" y="5787285"/>
            <a:ext cx="389367" cy="390100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11723706" y="5753367"/>
            <a:ext cx="233333" cy="233333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6630373" y="6210067"/>
            <a:ext cx="390815" cy="391184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11629073" y="5523233"/>
            <a:ext cx="233351" cy="36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693729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807233" y="512064"/>
            <a:ext cx="6583600" cy="14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4023360" y="2279904"/>
            <a:ext cx="4133200" cy="19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3319167" y="4885600"/>
            <a:ext cx="5548800" cy="10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2400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659625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Highlighted numbers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3767328" y="938784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3767328" y="1633728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3767328" y="2913888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3767328" y="3596640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3767328" y="4864608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3779520" y="5559552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29820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Three columns of text 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3950208" y="451104"/>
            <a:ext cx="429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877567" y="1380372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877567" y="1782608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877567" y="3079301"/>
            <a:ext cx="2912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877567" y="3479972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877567" y="4783527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877567" y="5185756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82737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Three columns of text 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7522464" y="3657600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4852416" y="2182368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2182368" y="2999232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7522464" y="4108704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4852416" y="2633472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2182368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15248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952867" y="1536200"/>
            <a:ext cx="10274000" cy="47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404000" y="4479167"/>
            <a:ext cx="202400" cy="127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5776733"/>
            <a:ext cx="595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400985" y="5557067"/>
            <a:ext cx="389367" cy="390100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98386" y="4299067"/>
            <a:ext cx="390815" cy="391184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127467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240292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1194800" y="2645933"/>
            <a:ext cx="4609600" cy="17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4" name="Google Shape;1244;p25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5" name="Google Shape;1245;p25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6" name="Google Shape;1246;p25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7" name="Google Shape;1247;p25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8" name="Google Shape;1248;p25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19045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88696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763636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38883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726707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26831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3499104" y="1358037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4852400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6465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2508467" y="1662467"/>
            <a:ext cx="28444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5627100" y="1662467"/>
            <a:ext cx="41332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008951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0000" y="1363860"/>
            <a:ext cx="5136000" cy="26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0000" y="4043933"/>
            <a:ext cx="3949600" cy="9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439746" y="-2633108"/>
            <a:ext cx="5386323" cy="395672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628679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2116229" y="855173"/>
            <a:ext cx="7116748" cy="502886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03600" y="2841800"/>
            <a:ext cx="565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403600" y="1844567"/>
            <a:ext cx="1231200" cy="9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403600" y="3943055"/>
            <a:ext cx="39144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63119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60000" y="1482267"/>
            <a:ext cx="10535200" cy="4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960000" y="52124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10463455" y="-2252108"/>
            <a:ext cx="5386323" cy="395672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153585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890648" y="3993700"/>
            <a:ext cx="318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890648" y="4462400"/>
            <a:ext cx="318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199315" y="3993700"/>
            <a:ext cx="318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7199315" y="4462400"/>
            <a:ext cx="318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10463455" y="-2252108"/>
            <a:ext cx="5386323" cy="395672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82154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0000" y="1363860"/>
            <a:ext cx="5136000" cy="26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0000" y="4043933"/>
            <a:ext cx="3949600" cy="9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439746" y="-2633108"/>
            <a:ext cx="5386323" cy="395672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 rot="-7770059">
            <a:off x="9904567" y="-1469895"/>
            <a:ext cx="5386247" cy="395666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205056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960000" y="3571228"/>
            <a:ext cx="4348400" cy="1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960000" y="1987600"/>
            <a:ext cx="43484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/>
          <p:nvPr/>
        </p:nvSpPr>
        <p:spPr>
          <a:xfrm rot="-1099162">
            <a:off x="6845960" y="4751756"/>
            <a:ext cx="7596723" cy="558045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/>
          <p:nvPr/>
        </p:nvSpPr>
        <p:spPr>
          <a:xfrm rot="-10443068">
            <a:off x="-1616824" y="-2344186"/>
            <a:ext cx="5387064" cy="395726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944885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473578" y="-536033"/>
            <a:ext cx="9335956" cy="685806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2011600" y="3288571"/>
            <a:ext cx="5154800" cy="13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011600" y="2224333"/>
            <a:ext cx="5154800" cy="9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60245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 flipH="1">
            <a:off x="6893080" y="3398303"/>
            <a:ext cx="4348400" cy="16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 flipH="1">
            <a:off x="6893080" y="1814653"/>
            <a:ext cx="43484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/>
          <p:nvPr/>
        </p:nvSpPr>
        <p:spPr>
          <a:xfrm rot="1956016" flipH="1">
            <a:off x="-1893430" y="3215332"/>
            <a:ext cx="7596868" cy="558055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9"/>
          <p:cNvSpPr/>
          <p:nvPr/>
        </p:nvSpPr>
        <p:spPr>
          <a:xfrm rot="-8978585" flipH="1">
            <a:off x="9185489" y="-1648777"/>
            <a:ext cx="5386863" cy="395711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04906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 flipH="1">
            <a:off x="5383467" y="970400"/>
            <a:ext cx="5832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 flipH="1">
            <a:off x="4598267" y="516800"/>
            <a:ext cx="6617200" cy="24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-2467215" flipH="1">
            <a:off x="9211637" y="4160845"/>
            <a:ext cx="5386295" cy="395670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871797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6338963" y="2205173"/>
            <a:ext cx="4902800" cy="1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 flipH="1">
            <a:off x="6338963" y="3601593"/>
            <a:ext cx="4902800" cy="8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8225533" y="4900839"/>
            <a:ext cx="5386323" cy="395672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540576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59173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 hasCustomPrompt="1"/>
          </p:nvPr>
        </p:nvSpPr>
        <p:spPr>
          <a:xfrm>
            <a:off x="1159503" y="2840960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965200" y="3993701"/>
            <a:ext cx="294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965200" y="4462403"/>
            <a:ext cx="294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3" hasCustomPrompt="1"/>
          </p:nvPr>
        </p:nvSpPr>
        <p:spPr>
          <a:xfrm>
            <a:off x="4822135" y="2840960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4"/>
          </p:nvPr>
        </p:nvSpPr>
        <p:spPr>
          <a:xfrm>
            <a:off x="4627832" y="3993701"/>
            <a:ext cx="294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5"/>
          </p:nvPr>
        </p:nvSpPr>
        <p:spPr>
          <a:xfrm>
            <a:off x="4627833" y="4462403"/>
            <a:ext cx="294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6" hasCustomPrompt="1"/>
          </p:nvPr>
        </p:nvSpPr>
        <p:spPr>
          <a:xfrm>
            <a:off x="8484768" y="2840960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7"/>
          </p:nvPr>
        </p:nvSpPr>
        <p:spPr>
          <a:xfrm>
            <a:off x="8290465" y="3993701"/>
            <a:ext cx="294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8"/>
          </p:nvPr>
        </p:nvSpPr>
        <p:spPr>
          <a:xfrm>
            <a:off x="8290467" y="4462403"/>
            <a:ext cx="294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9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/>
          <p:nvPr/>
        </p:nvSpPr>
        <p:spPr>
          <a:xfrm rot="-7205113">
            <a:off x="9955259" y="-1541492"/>
            <a:ext cx="5386588" cy="395691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509750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2346500" y="2445233"/>
            <a:ext cx="32496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2"/>
          </p:nvPr>
        </p:nvSpPr>
        <p:spPr>
          <a:xfrm>
            <a:off x="2346500" y="2913932"/>
            <a:ext cx="3249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3"/>
          </p:nvPr>
        </p:nvSpPr>
        <p:spPr>
          <a:xfrm>
            <a:off x="2346500" y="4284635"/>
            <a:ext cx="32496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4"/>
          </p:nvPr>
        </p:nvSpPr>
        <p:spPr>
          <a:xfrm>
            <a:off x="2346500" y="4753333"/>
            <a:ext cx="3249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/>
          <p:nvPr/>
        </p:nvSpPr>
        <p:spPr>
          <a:xfrm rot="-1511913">
            <a:off x="8754067" y="5243046"/>
            <a:ext cx="5386535" cy="3956876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5"/>
          </p:nvPr>
        </p:nvSpPr>
        <p:spPr>
          <a:xfrm>
            <a:off x="7656900" y="2445233"/>
            <a:ext cx="32496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6"/>
          </p:nvPr>
        </p:nvSpPr>
        <p:spPr>
          <a:xfrm>
            <a:off x="7656900" y="2913932"/>
            <a:ext cx="3249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7"/>
          </p:nvPr>
        </p:nvSpPr>
        <p:spPr>
          <a:xfrm>
            <a:off x="7656900" y="4284635"/>
            <a:ext cx="32496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8"/>
          </p:nvPr>
        </p:nvSpPr>
        <p:spPr>
          <a:xfrm>
            <a:off x="7656900" y="4753333"/>
            <a:ext cx="3249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8835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960000" y="2013000"/>
            <a:ext cx="5136000" cy="4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/>
          <p:nvPr/>
        </p:nvSpPr>
        <p:spPr>
          <a:xfrm rot="-8581717" flipH="1">
            <a:off x="8114026" y="-1995105"/>
            <a:ext cx="5870545" cy="431242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2"/>
          </p:nvPr>
        </p:nvSpPr>
        <p:spPr>
          <a:xfrm>
            <a:off x="6096000" y="2013000"/>
            <a:ext cx="5136000" cy="4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5247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rot="-9843763" flipH="1">
            <a:off x="1614607" y="223954"/>
            <a:ext cx="10325016" cy="6213613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 flipH="1">
            <a:off x="5558200" y="2298200"/>
            <a:ext cx="4835600" cy="226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24657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/>
          <p:nvPr/>
        </p:nvSpPr>
        <p:spPr>
          <a:xfrm rot="5779024">
            <a:off x="8898907" y="-2419720"/>
            <a:ext cx="5386213" cy="39566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16"/>
          <p:cNvSpPr/>
          <p:nvPr/>
        </p:nvSpPr>
        <p:spPr>
          <a:xfrm rot="4073489">
            <a:off x="-2952201" y="4444699"/>
            <a:ext cx="5386615" cy="395693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339055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/>
          <p:nvPr/>
        </p:nvSpPr>
        <p:spPr>
          <a:xfrm rot="-5923251">
            <a:off x="9655880" y="-1258614"/>
            <a:ext cx="5387016" cy="395723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965200" y="2445233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2"/>
          </p:nvPr>
        </p:nvSpPr>
        <p:spPr>
          <a:xfrm>
            <a:off x="965200" y="29139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4627832" y="2445233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4"/>
          </p:nvPr>
        </p:nvSpPr>
        <p:spPr>
          <a:xfrm>
            <a:off x="4627833" y="29139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8290465" y="2445233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6"/>
          </p:nvPr>
        </p:nvSpPr>
        <p:spPr>
          <a:xfrm>
            <a:off x="8290467" y="29139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7"/>
          </p:nvPr>
        </p:nvSpPr>
        <p:spPr>
          <a:xfrm>
            <a:off x="962967" y="4284635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8"/>
          </p:nvPr>
        </p:nvSpPr>
        <p:spPr>
          <a:xfrm>
            <a:off x="962967" y="47533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9"/>
          </p:nvPr>
        </p:nvSpPr>
        <p:spPr>
          <a:xfrm>
            <a:off x="4625599" y="4284635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3"/>
          </p:nvPr>
        </p:nvSpPr>
        <p:spPr>
          <a:xfrm>
            <a:off x="4625600" y="47533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4"/>
          </p:nvPr>
        </p:nvSpPr>
        <p:spPr>
          <a:xfrm>
            <a:off x="8288232" y="4284635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5"/>
          </p:nvPr>
        </p:nvSpPr>
        <p:spPr>
          <a:xfrm>
            <a:off x="8288233" y="47533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 rot="-8371819">
            <a:off x="-2498634" y="5872564"/>
            <a:ext cx="5386855" cy="3957112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911868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960000" y="3398303"/>
            <a:ext cx="4348400" cy="16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960000" y="1814653"/>
            <a:ext cx="43484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/>
          <p:nvPr/>
        </p:nvSpPr>
        <p:spPr>
          <a:xfrm rot="-1956016">
            <a:off x="6498043" y="3215332"/>
            <a:ext cx="7596868" cy="558055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18"/>
          <p:cNvSpPr/>
          <p:nvPr/>
        </p:nvSpPr>
        <p:spPr>
          <a:xfrm rot="8978585">
            <a:off x="-2370870" y="-1648777"/>
            <a:ext cx="5386863" cy="395711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1861720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6359200" y="1909667"/>
            <a:ext cx="4872800" cy="12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6359200" y="4687997"/>
            <a:ext cx="4872800" cy="12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6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1"/>
          </p:nvPr>
        </p:nvSpPr>
        <p:spPr>
          <a:xfrm>
            <a:off x="6359200" y="3173835"/>
            <a:ext cx="4872800" cy="13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424420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rot="-9843763" flipH="1">
            <a:off x="1614607" y="223954"/>
            <a:ext cx="10325016" cy="6213613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 flipH="1">
            <a:off x="5558200" y="2298200"/>
            <a:ext cx="4835600" cy="226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06848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 hasCustomPrompt="1"/>
          </p:nvPr>
        </p:nvSpPr>
        <p:spPr>
          <a:xfrm>
            <a:off x="1018803" y="26232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2346500" y="2445233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2"/>
          </p:nvPr>
        </p:nvSpPr>
        <p:spPr>
          <a:xfrm>
            <a:off x="2346500" y="2913932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3" hasCustomPrompt="1"/>
          </p:nvPr>
        </p:nvSpPr>
        <p:spPr>
          <a:xfrm>
            <a:off x="1018803" y="44626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4"/>
          </p:nvPr>
        </p:nvSpPr>
        <p:spPr>
          <a:xfrm>
            <a:off x="2346500" y="4284635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5"/>
          </p:nvPr>
        </p:nvSpPr>
        <p:spPr>
          <a:xfrm>
            <a:off x="2346500" y="4753333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6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/>
          <p:nvPr/>
        </p:nvSpPr>
        <p:spPr>
          <a:xfrm rot="-9542052">
            <a:off x="9955206" y="-1541401"/>
            <a:ext cx="5386548" cy="395688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21"/>
          <p:cNvSpPr/>
          <p:nvPr/>
        </p:nvSpPr>
        <p:spPr>
          <a:xfrm rot="3055103">
            <a:off x="-2663623" y="4998994"/>
            <a:ext cx="5386600" cy="395692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7" hasCustomPrompt="1"/>
          </p:nvPr>
        </p:nvSpPr>
        <p:spPr>
          <a:xfrm>
            <a:off x="6329200" y="26232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8"/>
          </p:nvPr>
        </p:nvSpPr>
        <p:spPr>
          <a:xfrm>
            <a:off x="7656897" y="2445233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9"/>
          </p:nvPr>
        </p:nvSpPr>
        <p:spPr>
          <a:xfrm>
            <a:off x="7656897" y="2913932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13" hasCustomPrompt="1"/>
          </p:nvPr>
        </p:nvSpPr>
        <p:spPr>
          <a:xfrm>
            <a:off x="6329200" y="44626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4"/>
          </p:nvPr>
        </p:nvSpPr>
        <p:spPr>
          <a:xfrm>
            <a:off x="7656897" y="4284635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5"/>
          </p:nvPr>
        </p:nvSpPr>
        <p:spPr>
          <a:xfrm>
            <a:off x="7656897" y="4753333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619070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960000" y="2767333"/>
            <a:ext cx="7001200" cy="25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/>
          <p:nvPr/>
        </p:nvSpPr>
        <p:spPr>
          <a:xfrm rot="-3678890" flipH="1">
            <a:off x="8533013" y="3074035"/>
            <a:ext cx="5870563" cy="431243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570985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47" name="Google Shape;147;p23"/>
          <p:cNvSpPr/>
          <p:nvPr/>
        </p:nvSpPr>
        <p:spPr>
          <a:xfrm rot="-8100000">
            <a:off x="8482530" y="-2342021"/>
            <a:ext cx="5387159" cy="395733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1"/>
          </p:nvPr>
        </p:nvSpPr>
        <p:spPr>
          <a:xfrm>
            <a:off x="965069" y="2766332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2"/>
          </p:nvPr>
        </p:nvSpPr>
        <p:spPr>
          <a:xfrm>
            <a:off x="965069" y="32350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3"/>
          </p:nvPr>
        </p:nvSpPr>
        <p:spPr>
          <a:xfrm>
            <a:off x="3917519" y="2766332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4"/>
          </p:nvPr>
        </p:nvSpPr>
        <p:spPr>
          <a:xfrm>
            <a:off x="3917519" y="32350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5"/>
          </p:nvPr>
        </p:nvSpPr>
        <p:spPr>
          <a:xfrm>
            <a:off x="962967" y="4605735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6"/>
          </p:nvPr>
        </p:nvSpPr>
        <p:spPr>
          <a:xfrm>
            <a:off x="962967" y="50744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7"/>
          </p:nvPr>
        </p:nvSpPr>
        <p:spPr>
          <a:xfrm>
            <a:off x="3917519" y="4605735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8"/>
          </p:nvPr>
        </p:nvSpPr>
        <p:spPr>
          <a:xfrm>
            <a:off x="3917519" y="50744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56" name="Google Shape;156;p23"/>
          <p:cNvSpPr/>
          <p:nvPr/>
        </p:nvSpPr>
        <p:spPr>
          <a:xfrm rot="-8371819">
            <a:off x="9932366" y="5872564"/>
            <a:ext cx="5386855" cy="3957112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66560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473578" y="-536033"/>
            <a:ext cx="9335956" cy="685806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2011600" y="3288571"/>
            <a:ext cx="5154800" cy="13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011600" y="2224333"/>
            <a:ext cx="5154800" cy="9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977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2116229" y="855173"/>
            <a:ext cx="7116748" cy="502886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03600" y="2841800"/>
            <a:ext cx="565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403600" y="1844567"/>
            <a:ext cx="1231200" cy="9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403600" y="3943055"/>
            <a:ext cx="39144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812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6359200" y="1909667"/>
            <a:ext cx="4872800" cy="12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6359200" y="4687997"/>
            <a:ext cx="4872800" cy="12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6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1"/>
          </p:nvPr>
        </p:nvSpPr>
        <p:spPr>
          <a:xfrm>
            <a:off x="6359200" y="3173835"/>
            <a:ext cx="4872800" cy="13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6774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5AB557-1ED1-0127-CD5B-7F6B308D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B695A-4460-8A95-0D65-957B5973C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C71C-3FFC-A683-3816-0006F74B56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0465D-7DCD-68E4-0595-C4F1EAEFDA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FE4F6-693B-BB62-22D5-E111D0FAC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B7B4A5-CEAF-4B13-8440-E5B592354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61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62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521240"/>
            <a:ext cx="102720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734467"/>
            <a:ext cx="10272000" cy="4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837" r:id="rId9"/>
    <p:sldLayoutId id="214748383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33044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  <p:sldLayoutId id="2147483800" r:id="rId18"/>
    <p:sldLayoutId id="2147483801" r:id="rId19"/>
    <p:sldLayoutId id="2147483802" r:id="rId20"/>
    <p:sldLayoutId id="2147483803" r:id="rId21"/>
    <p:sldLayoutId id="2147483804" r:id="rId22"/>
    <p:sldLayoutId id="2147483805" r:id="rId23"/>
    <p:sldLayoutId id="2147483806" r:id="rId24"/>
    <p:sldLayoutId id="2147483807" r:id="rId25"/>
    <p:sldLayoutId id="2147483808" r:id="rId26"/>
    <p:sldLayoutId id="2147483809" r:id="rId27"/>
    <p:sldLayoutId id="2147483810" r:id="rId28"/>
    <p:sldLayoutId id="2147483811" r:id="rId29"/>
    <p:sldLayoutId id="2147483812" r:id="rId30"/>
    <p:sldLayoutId id="2147483813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521240"/>
            <a:ext cx="102720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734467"/>
            <a:ext cx="10272000" cy="4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72864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2" r:id="rId18"/>
    <p:sldLayoutId id="2147483833" r:id="rId19"/>
    <p:sldLayoutId id="2147483834" r:id="rId20"/>
    <p:sldLayoutId id="2147483835" r:id="rId21"/>
    <p:sldLayoutId id="2147483836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7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65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1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register.com/2012/05/02/unsung_heroes_of_tech_arm_creators_sophie_wilson_and_steve_furber/" TargetMode="External"/><Relationship Id="rId2" Type="http://schemas.openxmlformats.org/officeDocument/2006/relationships/hyperlink" Target="https://people.csail.mit.edu/brooks/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PT (1)">
            <a:hlinkClick r:id="" action="ppaction://media"/>
            <a:extLst>
              <a:ext uri="{FF2B5EF4-FFF2-40B4-BE49-F238E27FC236}">
                <a16:creationId xmlns:a16="http://schemas.microsoft.com/office/drawing/2014/main" id="{FA9A7B7F-1E3D-2023-C875-52B5EE5966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47E9CB-AFDF-E4F2-B39D-A03826D9ACE3}"/>
              </a:ext>
            </a:extLst>
          </p:cNvPr>
          <p:cNvSpPr txBox="1"/>
          <p:nvPr/>
        </p:nvSpPr>
        <p:spPr>
          <a:xfrm>
            <a:off x="10009238" y="6233651"/>
            <a:ext cx="175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4294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Global robotics market 2000-2025">
            <a:extLst>
              <a:ext uri="{FF2B5EF4-FFF2-40B4-BE49-F238E27FC236}">
                <a16:creationId xmlns:a16="http://schemas.microsoft.com/office/drawing/2014/main" id="{D036267F-0335-E470-A63F-56A4A2878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562" y="1534488"/>
            <a:ext cx="8256876" cy="532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A39991-8FF2-29E8-ED66-391128B893F1}"/>
              </a:ext>
            </a:extLst>
          </p:cNvPr>
          <p:cNvSpPr txBox="1"/>
          <p:nvPr/>
        </p:nvSpPr>
        <p:spPr>
          <a:xfrm>
            <a:off x="10038734" y="6488668"/>
            <a:ext cx="175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B06456-B06D-F477-08AA-C6EC6BB43CF7}"/>
              </a:ext>
            </a:extLst>
          </p:cNvPr>
          <p:cNvSpPr txBox="1"/>
          <p:nvPr/>
        </p:nvSpPr>
        <p:spPr>
          <a:xfrm>
            <a:off x="955964" y="748146"/>
            <a:ext cx="7751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rlow" panose="00000500000000000000" pitchFamily="2" charset="0"/>
              </a:rPr>
              <a:t>Size of global robotics market 2000-2025 (Estimation)</a:t>
            </a:r>
          </a:p>
        </p:txBody>
      </p:sp>
    </p:spTree>
    <p:extLst>
      <p:ext uri="{BB962C8B-B14F-4D97-AF65-F5344CB8AC3E}">
        <p14:creationId xmlns:p14="http://schemas.microsoft.com/office/powerpoint/2010/main" val="371328607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EPT (1)">
            <a:hlinkClick r:id="" action="ppaction://media"/>
            <a:extLst>
              <a:ext uri="{FF2B5EF4-FFF2-40B4-BE49-F238E27FC236}">
                <a16:creationId xmlns:a16="http://schemas.microsoft.com/office/drawing/2014/main" id="{FEAD6B33-F173-3060-E74D-F938F37DE45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85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C3D860-16E6-09E6-E5E6-4B7EFAFEE091}"/>
              </a:ext>
            </a:extLst>
          </p:cNvPr>
          <p:cNvSpPr txBox="1"/>
          <p:nvPr/>
        </p:nvSpPr>
        <p:spPr>
          <a:xfrm>
            <a:off x="10009238" y="6233651"/>
            <a:ext cx="175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11</a:t>
            </a:r>
          </a:p>
          <a:p>
            <a:pPr algn="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83CDF-5CDD-93A9-A2B3-BFBB9CB84882}"/>
              </a:ext>
            </a:extLst>
          </p:cNvPr>
          <p:cNvSpPr txBox="1"/>
          <p:nvPr/>
        </p:nvSpPr>
        <p:spPr>
          <a:xfrm>
            <a:off x="3184813" y="3075057"/>
            <a:ext cx="5822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genial Black" panose="020F0502020204030204" pitchFamily="2" charset="0"/>
              </a:rPr>
              <a:t>Light Following Robot</a:t>
            </a:r>
          </a:p>
        </p:txBody>
      </p:sp>
    </p:spTree>
    <p:extLst>
      <p:ext uri="{BB962C8B-B14F-4D97-AF65-F5344CB8AC3E}">
        <p14:creationId xmlns:p14="http://schemas.microsoft.com/office/powerpoint/2010/main" val="106845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4167B60-215A-9DB3-99D0-078D9EC02F1F}"/>
              </a:ext>
            </a:extLst>
          </p:cNvPr>
          <p:cNvSpPr txBox="1"/>
          <p:nvPr/>
        </p:nvSpPr>
        <p:spPr>
          <a:xfrm>
            <a:off x="551329" y="216214"/>
            <a:ext cx="8525436" cy="125859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6323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Google Shape;222;p26">
            <a:extLst>
              <a:ext uri="{FF2B5EF4-FFF2-40B4-BE49-F238E27FC236}">
                <a16:creationId xmlns:a16="http://schemas.microsoft.com/office/drawing/2014/main" id="{95C2F1E4-7751-4C14-5EAD-769B759032A7}"/>
              </a:ext>
            </a:extLst>
          </p:cNvPr>
          <p:cNvSpPr/>
          <p:nvPr/>
        </p:nvSpPr>
        <p:spPr>
          <a:xfrm>
            <a:off x="988142" y="759315"/>
            <a:ext cx="6386052" cy="400845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E19F82-38F0-8CFD-0EA4-DC557F8332F4}"/>
              </a:ext>
            </a:extLst>
          </p:cNvPr>
          <p:cNvSpPr txBox="1"/>
          <p:nvPr/>
        </p:nvSpPr>
        <p:spPr>
          <a:xfrm>
            <a:off x="988142" y="532654"/>
            <a:ext cx="88490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Barlow Medium" panose="00000600000000000000" pitchFamily="2" charset="0"/>
                <a:ea typeface="Aptos" panose="020B0004020202020204" pitchFamily="34" charset="0"/>
                <a:cs typeface="Vrinda" panose="020B0502040204020203" pitchFamily="34" charset="0"/>
              </a:rPr>
              <a:t>Benefits of using Light-following robots 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263238"/>
              </a:solidFill>
              <a:effectLst/>
              <a:uLnTx/>
              <a:uFillTx/>
              <a:latin typeface="Barlow Medium" panose="00000600000000000000" pitchFamily="2" charset="0"/>
              <a:ea typeface="+mn-ea"/>
              <a:cs typeface="+mn-cs"/>
            </a:endParaRP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EF67BC49-2E5D-1EAE-F672-14A4FD5243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5795294"/>
              </p:ext>
            </p:extLst>
          </p:nvPr>
        </p:nvGraphicFramePr>
        <p:xfrm>
          <a:off x="1932694" y="1587778"/>
          <a:ext cx="7321034" cy="4834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BC7BDF1-2B1F-53DA-72C2-C5FC38B80951}"/>
              </a:ext>
            </a:extLst>
          </p:cNvPr>
          <p:cNvSpPr txBox="1"/>
          <p:nvPr/>
        </p:nvSpPr>
        <p:spPr>
          <a:xfrm>
            <a:off x="10009238" y="6233651"/>
            <a:ext cx="175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12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905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0">
                                            <p:graphicEl>
                                              <a:dgm id="{DAFDF37C-CE8E-464E-99FC-BD9078952A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0">
                                            <p:graphicEl>
                                              <a:dgm id="{DAFDF37C-CE8E-464E-99FC-BD9078952A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0">
                                            <p:graphicEl>
                                              <a:dgm id="{DAFDF37C-CE8E-464E-99FC-BD9078952A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0">
                                            <p:graphicEl>
                                              <a:dgm id="{DAFDF37C-CE8E-464E-99FC-BD9078952A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20">
                                            <p:graphicEl>
                                              <a:dgm id="{DE633E2F-479E-41A8-A0AB-451FB389FF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20">
                                            <p:graphicEl>
                                              <a:dgm id="{DE633E2F-479E-41A8-A0AB-451FB389FF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20">
                                            <p:graphicEl>
                                              <a:dgm id="{DE633E2F-479E-41A8-A0AB-451FB389FF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0">
                                            <p:graphicEl>
                                              <a:dgm id="{DE633E2F-479E-41A8-A0AB-451FB389FF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20">
                                            <p:graphicEl>
                                              <a:dgm id="{3B08357E-505C-4B0E-81A9-723197310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20">
                                            <p:graphicEl>
                                              <a:dgm id="{3B08357E-505C-4B0E-81A9-723197310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0">
                                            <p:graphicEl>
                                              <a:dgm id="{3B08357E-505C-4B0E-81A9-723197310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0">
                                            <p:graphicEl>
                                              <a:dgm id="{3B08357E-505C-4B0E-81A9-723197310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20">
                                            <p:graphicEl>
                                              <a:dgm id="{82600CED-8760-40C7-B0CD-F97D08A34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20">
                                            <p:graphicEl>
                                              <a:dgm id="{82600CED-8760-40C7-B0CD-F97D08A34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20">
                                            <p:graphicEl>
                                              <a:dgm id="{82600CED-8760-40C7-B0CD-F97D08A34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0">
                                            <p:graphicEl>
                                              <a:dgm id="{82600CED-8760-40C7-B0CD-F97D08A34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20">
                                            <p:graphicEl>
                                              <a:dgm id="{19807EBE-78E3-45D3-A0CC-01FF5BCFF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20">
                                            <p:graphicEl>
                                              <a:dgm id="{19807EBE-78E3-45D3-A0CC-01FF5BCFF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20">
                                            <p:graphicEl>
                                              <a:dgm id="{19807EBE-78E3-45D3-A0CC-01FF5BCFF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20">
                                            <p:graphicEl>
                                              <a:dgm id="{19807EBE-78E3-45D3-A0CC-01FF5BCFF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9;p29">
            <a:extLst>
              <a:ext uri="{FF2B5EF4-FFF2-40B4-BE49-F238E27FC236}">
                <a16:creationId xmlns:a16="http://schemas.microsoft.com/office/drawing/2014/main" id="{C11B6236-F343-31F5-84DE-48B1A510986D}"/>
              </a:ext>
            </a:extLst>
          </p:cNvPr>
          <p:cNvSpPr/>
          <p:nvPr/>
        </p:nvSpPr>
        <p:spPr>
          <a:xfrm>
            <a:off x="5008097" y="3927981"/>
            <a:ext cx="2152357" cy="37259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259;p29">
            <a:extLst>
              <a:ext uri="{FF2B5EF4-FFF2-40B4-BE49-F238E27FC236}">
                <a16:creationId xmlns:a16="http://schemas.microsoft.com/office/drawing/2014/main" id="{012F83DF-6A5F-F59B-04D8-718493AC341D}"/>
              </a:ext>
            </a:extLst>
          </p:cNvPr>
          <p:cNvSpPr/>
          <p:nvPr/>
        </p:nvSpPr>
        <p:spPr>
          <a:xfrm>
            <a:off x="3920104" y="3061722"/>
            <a:ext cx="4445632" cy="344214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7" name="Google Shape;297;p30"/>
          <p:cNvSpPr/>
          <p:nvPr/>
        </p:nvSpPr>
        <p:spPr>
          <a:xfrm>
            <a:off x="960001" y="5908633"/>
            <a:ext cx="10272200" cy="350891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8" name="Google Shape;298;p30"/>
          <p:cNvSpPr txBox="1">
            <a:spLocks noGrp="1"/>
          </p:cNvSpPr>
          <p:nvPr>
            <p:ph type="title"/>
          </p:nvPr>
        </p:nvSpPr>
        <p:spPr>
          <a:xfrm>
            <a:off x="3296693" y="2930019"/>
            <a:ext cx="56572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5400" dirty="0">
                <a:latin typeface="Poppins Black" panose="00000A00000000000000" pitchFamily="2" charset="0"/>
                <a:cs typeface="Poppins Black" panose="00000A00000000000000" pitchFamily="2" charset="0"/>
              </a:rPr>
              <a:t>Background Study</a:t>
            </a:r>
            <a:endParaRPr sz="54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grpSp>
        <p:nvGrpSpPr>
          <p:cNvPr id="301" name="Google Shape;301;p30"/>
          <p:cNvGrpSpPr/>
          <p:nvPr/>
        </p:nvGrpSpPr>
        <p:grpSpPr>
          <a:xfrm flipH="1">
            <a:off x="1343319" y="720282"/>
            <a:ext cx="2519023" cy="5345013"/>
            <a:chOff x="2319665" y="540000"/>
            <a:chExt cx="1892295" cy="4015184"/>
          </a:xfrm>
        </p:grpSpPr>
        <p:sp>
          <p:nvSpPr>
            <p:cNvPr id="302" name="Google Shape;302;p30"/>
            <p:cNvSpPr/>
            <p:nvPr/>
          </p:nvSpPr>
          <p:spPr>
            <a:xfrm>
              <a:off x="3094252" y="1699525"/>
              <a:ext cx="370096" cy="316186"/>
            </a:xfrm>
            <a:custGeom>
              <a:avLst/>
              <a:gdLst/>
              <a:ahLst/>
              <a:cxnLst/>
              <a:rect l="l" t="t" r="r" b="b"/>
              <a:pathLst>
                <a:path w="13277" h="11343" extrusionOk="0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3094252" y="1597221"/>
              <a:ext cx="370096" cy="316214"/>
            </a:xfrm>
            <a:custGeom>
              <a:avLst/>
              <a:gdLst/>
              <a:ahLst/>
              <a:cxnLst/>
              <a:rect l="l" t="t" r="r" b="b"/>
              <a:pathLst>
                <a:path w="13277" h="11344" extrusionOk="0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3223485" y="990251"/>
              <a:ext cx="219488" cy="188602"/>
            </a:xfrm>
            <a:custGeom>
              <a:avLst/>
              <a:gdLst/>
              <a:ahLst/>
              <a:cxnLst/>
              <a:rect l="l" t="t" r="r" b="b"/>
              <a:pathLst>
                <a:path w="7874" h="6766" extrusionOk="0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3204892" y="963686"/>
              <a:ext cx="219460" cy="188184"/>
            </a:xfrm>
            <a:custGeom>
              <a:avLst/>
              <a:gdLst/>
              <a:ahLst/>
              <a:cxnLst/>
              <a:rect l="l" t="t" r="r" b="b"/>
              <a:pathLst>
                <a:path w="7873" h="6751" extrusionOk="0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2377312" y="727187"/>
              <a:ext cx="752263" cy="659941"/>
            </a:xfrm>
            <a:custGeom>
              <a:avLst/>
              <a:gdLst/>
              <a:ahLst/>
              <a:cxnLst/>
              <a:rect l="l" t="t" r="r" b="b"/>
              <a:pathLst>
                <a:path w="26987" h="23675" extrusionOk="0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2319665" y="644144"/>
              <a:ext cx="139514" cy="121842"/>
            </a:xfrm>
            <a:custGeom>
              <a:avLst/>
              <a:gdLst/>
              <a:ahLst/>
              <a:cxnLst/>
              <a:rect l="l" t="t" r="r" b="b"/>
              <a:pathLst>
                <a:path w="5005" h="4371" extrusionOk="0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2319665" y="540000"/>
              <a:ext cx="108824" cy="110692"/>
            </a:xfrm>
            <a:custGeom>
              <a:avLst/>
              <a:gdLst/>
              <a:ahLst/>
              <a:cxnLst/>
              <a:rect l="l" t="t" r="r" b="b"/>
              <a:pathLst>
                <a:path w="3904" h="3971" extrusionOk="0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2935248" y="1184630"/>
              <a:ext cx="612776" cy="632177"/>
            </a:xfrm>
            <a:custGeom>
              <a:avLst/>
              <a:gdLst/>
              <a:ahLst/>
              <a:cxnLst/>
              <a:rect l="l" t="t" r="r" b="b"/>
              <a:pathLst>
                <a:path w="21983" h="22679" extrusionOk="0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3093304" y="978906"/>
              <a:ext cx="286416" cy="282708"/>
            </a:xfrm>
            <a:custGeom>
              <a:avLst/>
              <a:gdLst/>
              <a:ahLst/>
              <a:cxnLst/>
              <a:rect l="l" t="t" r="r" b="b"/>
              <a:pathLst>
                <a:path w="10275" h="10142" extrusionOk="0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3218857" y="977986"/>
              <a:ext cx="135779" cy="154372"/>
            </a:xfrm>
            <a:custGeom>
              <a:avLst/>
              <a:gdLst/>
              <a:ahLst/>
              <a:cxnLst/>
              <a:rect l="l" t="t" r="r" b="b"/>
              <a:pathLst>
                <a:path w="4871" h="5538" extrusionOk="0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3305328" y="933357"/>
              <a:ext cx="126246" cy="102329"/>
            </a:xfrm>
            <a:custGeom>
              <a:avLst/>
              <a:gdLst/>
              <a:ahLst/>
              <a:cxnLst/>
              <a:rect l="l" t="t" r="r" b="b"/>
              <a:pathLst>
                <a:path w="4529" h="3671" extrusionOk="0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3119814" y="722169"/>
              <a:ext cx="326221" cy="381107"/>
            </a:xfrm>
            <a:custGeom>
              <a:avLst/>
              <a:gdLst/>
              <a:ahLst/>
              <a:cxnLst/>
              <a:rect l="l" t="t" r="r" b="b"/>
              <a:pathLst>
                <a:path w="11703" h="13672" extrusionOk="0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314" name="Google Shape;314;p30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315" name="Google Shape;315;p30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4421" extrusionOk="0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6" name="Google Shape;316;p30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4313" extrusionOk="0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317" name="Google Shape;317;p30"/>
            <p:cNvSpPr/>
            <p:nvPr/>
          </p:nvSpPr>
          <p:spPr>
            <a:xfrm>
              <a:off x="3386224" y="1157451"/>
              <a:ext cx="747607" cy="274541"/>
            </a:xfrm>
            <a:custGeom>
              <a:avLst/>
              <a:gdLst/>
              <a:ahLst/>
              <a:cxnLst/>
              <a:rect l="l" t="t" r="r" b="b"/>
              <a:pathLst>
                <a:path w="26820" h="9849" extrusionOk="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4030603" y="1101643"/>
              <a:ext cx="165550" cy="111611"/>
            </a:xfrm>
            <a:custGeom>
              <a:avLst/>
              <a:gdLst/>
              <a:ahLst/>
              <a:cxnLst/>
              <a:rect l="l" t="t" r="r" b="b"/>
              <a:pathLst>
                <a:path w="5939" h="4004" extrusionOk="0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4087331" y="1020748"/>
              <a:ext cx="124629" cy="114399"/>
            </a:xfrm>
            <a:custGeom>
              <a:avLst/>
              <a:gdLst/>
              <a:ahLst/>
              <a:cxnLst/>
              <a:rect l="l" t="t" r="r" b="b"/>
              <a:pathLst>
                <a:path w="4471" h="4104" extrusionOk="0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3250469" y="905453"/>
              <a:ext cx="96726" cy="40948"/>
            </a:xfrm>
            <a:custGeom>
              <a:avLst/>
              <a:gdLst/>
              <a:ahLst/>
              <a:cxnLst/>
              <a:rect l="l" t="t" r="r" b="b"/>
              <a:pathLst>
                <a:path w="3470" h="1469" extrusionOk="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3157475" y="870106"/>
              <a:ext cx="52098" cy="52098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3150952" y="968285"/>
              <a:ext cx="127417" cy="43206"/>
            </a:xfrm>
            <a:custGeom>
              <a:avLst/>
              <a:gdLst/>
              <a:ahLst/>
              <a:cxnLst/>
              <a:rect l="l" t="t" r="r" b="b"/>
              <a:pathLst>
                <a:path w="4571" h="1550" extrusionOk="0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3797226" y="1280746"/>
              <a:ext cx="26983" cy="152894"/>
            </a:xfrm>
            <a:custGeom>
              <a:avLst/>
              <a:gdLst/>
              <a:ahLst/>
              <a:cxnLst/>
              <a:rect l="l" t="t" r="r" b="b"/>
              <a:pathLst>
                <a:path w="968" h="5485" extrusionOk="0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3444791" y="1195892"/>
              <a:ext cx="79081" cy="198693"/>
            </a:xfrm>
            <a:custGeom>
              <a:avLst/>
              <a:gdLst/>
              <a:ahLst/>
              <a:cxnLst/>
              <a:rect l="l" t="t" r="r" b="b"/>
              <a:pathLst>
                <a:path w="2837" h="7128" extrusionOk="0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2965912" y="1188086"/>
              <a:ext cx="162762" cy="155347"/>
            </a:xfrm>
            <a:custGeom>
              <a:avLst/>
              <a:gdLst/>
              <a:ahLst/>
              <a:cxnLst/>
              <a:rect l="l" t="t" r="r" b="b"/>
              <a:pathLst>
                <a:path w="5839" h="5573" extrusionOk="0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4052012" y="1163946"/>
              <a:ext cx="80921" cy="40001"/>
            </a:xfrm>
            <a:custGeom>
              <a:avLst/>
              <a:gdLst/>
              <a:ahLst/>
              <a:cxnLst/>
              <a:rect l="l" t="t" r="r" b="b"/>
              <a:pathLst>
                <a:path w="2903" h="1435" extrusionOk="0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2667445" y="1044163"/>
              <a:ext cx="81311" cy="134692"/>
            </a:xfrm>
            <a:custGeom>
              <a:avLst/>
              <a:gdLst/>
              <a:ahLst/>
              <a:cxnLst/>
              <a:rect l="l" t="t" r="r" b="b"/>
              <a:pathLst>
                <a:path w="2917" h="4832" extrusionOk="0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2380100" y="734685"/>
              <a:ext cx="81311" cy="33227"/>
            </a:xfrm>
            <a:custGeom>
              <a:avLst/>
              <a:gdLst/>
              <a:ahLst/>
              <a:cxnLst/>
              <a:rect l="l" t="t" r="r" b="b"/>
              <a:pathLst>
                <a:path w="2917" h="1192" extrusionOk="0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3020771" y="1293206"/>
              <a:ext cx="356159" cy="413804"/>
            </a:xfrm>
            <a:custGeom>
              <a:avLst/>
              <a:gdLst/>
              <a:ahLst/>
              <a:cxnLst/>
              <a:rect l="l" t="t" r="r" b="b"/>
              <a:pathLst>
                <a:path w="12777" h="14845" extrusionOk="0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092385" y="1336776"/>
              <a:ext cx="281761" cy="364661"/>
            </a:xfrm>
            <a:custGeom>
              <a:avLst/>
              <a:gdLst/>
              <a:ahLst/>
              <a:cxnLst/>
              <a:rect l="l" t="t" r="r" b="b"/>
              <a:pathLst>
                <a:path w="10108" h="13082" extrusionOk="0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3184431" y="1388040"/>
              <a:ext cx="188797" cy="294778"/>
            </a:xfrm>
            <a:custGeom>
              <a:avLst/>
              <a:gdLst/>
              <a:ahLst/>
              <a:cxnLst/>
              <a:rect l="l" t="t" r="r" b="b"/>
              <a:pathLst>
                <a:path w="6773" h="10575" extrusionOk="0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3082154" y="1410313"/>
              <a:ext cx="201815" cy="165159"/>
            </a:xfrm>
            <a:custGeom>
              <a:avLst/>
              <a:gdLst/>
              <a:ahLst/>
              <a:cxnLst/>
              <a:rect l="l" t="t" r="r" b="b"/>
              <a:pathLst>
                <a:path w="7240" h="5925" extrusionOk="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2916683" y="2064978"/>
              <a:ext cx="441651" cy="2490130"/>
            </a:xfrm>
            <a:custGeom>
              <a:avLst/>
              <a:gdLst/>
              <a:ahLst/>
              <a:cxnLst/>
              <a:rect l="l" t="t" r="r" b="b"/>
              <a:pathLst>
                <a:path w="15844" h="89332" extrusionOk="0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3182591" y="2364393"/>
              <a:ext cx="75346" cy="611856"/>
            </a:xfrm>
            <a:custGeom>
              <a:avLst/>
              <a:gdLst/>
              <a:ahLst/>
              <a:cxnLst/>
              <a:rect l="l" t="t" r="r" b="b"/>
              <a:pathLst>
                <a:path w="2703" h="21950" extrusionOk="0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061693" y="2064978"/>
              <a:ext cx="820138" cy="2490130"/>
            </a:xfrm>
            <a:custGeom>
              <a:avLst/>
              <a:gdLst/>
              <a:ahLst/>
              <a:cxnLst/>
              <a:rect l="l" t="t" r="r" b="b"/>
              <a:pathLst>
                <a:path w="29422" h="89332" extrusionOk="0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3564741" y="4466820"/>
              <a:ext cx="178567" cy="88364"/>
            </a:xfrm>
            <a:custGeom>
              <a:avLst/>
              <a:gdLst/>
              <a:ahLst/>
              <a:cxnLst/>
              <a:rect l="l" t="t" r="r" b="b"/>
              <a:pathLst>
                <a:path w="6406" h="3170" extrusionOk="0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3016144" y="4466820"/>
              <a:ext cx="175752" cy="88364"/>
            </a:xfrm>
            <a:custGeom>
              <a:avLst/>
              <a:gdLst/>
              <a:ahLst/>
              <a:cxnLst/>
              <a:rect l="l" t="t" r="r" b="b"/>
              <a:pathLst>
                <a:path w="6305" h="3170" extrusionOk="0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166785" y="2106820"/>
              <a:ext cx="250150" cy="320144"/>
            </a:xfrm>
            <a:custGeom>
              <a:avLst/>
              <a:gdLst/>
              <a:ahLst/>
              <a:cxnLst/>
              <a:rect l="l" t="t" r="r" b="b"/>
              <a:pathLst>
                <a:path w="8974" h="11485" extrusionOk="0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2950106" y="2207926"/>
              <a:ext cx="177647" cy="211348"/>
            </a:xfrm>
            <a:custGeom>
              <a:avLst/>
              <a:gdLst/>
              <a:ahLst/>
              <a:cxnLst/>
              <a:rect l="l" t="t" r="r" b="b"/>
              <a:pathLst>
                <a:path w="6373" h="7582" extrusionOk="0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3618040" y="4464590"/>
              <a:ext cx="172686" cy="20850"/>
            </a:xfrm>
            <a:custGeom>
              <a:avLst/>
              <a:gdLst/>
              <a:ahLst/>
              <a:cxnLst/>
              <a:rect l="l" t="t" r="r" b="b"/>
              <a:pathLst>
                <a:path w="6195" h="748" extrusionOk="0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3104483" y="4461524"/>
              <a:ext cx="136699" cy="39722"/>
            </a:xfrm>
            <a:custGeom>
              <a:avLst/>
              <a:gdLst/>
              <a:ahLst/>
              <a:cxnLst/>
              <a:rect l="l" t="t" r="r" b="b"/>
              <a:pathLst>
                <a:path w="4904" h="1425" extrusionOk="0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48" name="Google Shape;348;p30"/>
          <p:cNvGrpSpPr/>
          <p:nvPr/>
        </p:nvGrpSpPr>
        <p:grpSpPr>
          <a:xfrm>
            <a:off x="8793219" y="912628"/>
            <a:ext cx="2055463" cy="5152667"/>
            <a:chOff x="3973904" y="1061474"/>
            <a:chExt cx="1391082" cy="3487186"/>
          </a:xfrm>
        </p:grpSpPr>
        <p:sp>
          <p:nvSpPr>
            <p:cNvPr id="349" name="Google Shape;349;p30"/>
            <p:cNvSpPr/>
            <p:nvPr/>
          </p:nvSpPr>
          <p:spPr>
            <a:xfrm>
              <a:off x="4091986" y="1942241"/>
              <a:ext cx="85576" cy="126608"/>
            </a:xfrm>
            <a:custGeom>
              <a:avLst/>
              <a:gdLst/>
              <a:ahLst/>
              <a:cxnLst/>
              <a:rect l="l" t="t" r="r" b="b"/>
              <a:pathLst>
                <a:path w="3070" h="4542" extrusionOk="0">
                  <a:moveTo>
                    <a:pt x="768" y="1"/>
                  </a:moveTo>
                  <a:lnTo>
                    <a:pt x="0" y="3470"/>
                  </a:lnTo>
                  <a:cubicBezTo>
                    <a:pt x="0" y="3470"/>
                    <a:pt x="1218" y="4541"/>
                    <a:pt x="2425" y="4541"/>
                  </a:cubicBezTo>
                  <a:cubicBezTo>
                    <a:pt x="2631" y="4541"/>
                    <a:pt x="2837" y="4510"/>
                    <a:pt x="3036" y="4437"/>
                  </a:cubicBezTo>
                  <a:lnTo>
                    <a:pt x="3069" y="300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4021321" y="1921780"/>
              <a:ext cx="92071" cy="126497"/>
            </a:xfrm>
            <a:custGeom>
              <a:avLst/>
              <a:gdLst/>
              <a:ahLst/>
              <a:cxnLst/>
              <a:rect l="l" t="t" r="r" b="b"/>
              <a:pathLst>
                <a:path w="3303" h="4538" extrusionOk="0">
                  <a:moveTo>
                    <a:pt x="467" y="1"/>
                  </a:moveTo>
                  <a:lnTo>
                    <a:pt x="0" y="2903"/>
                  </a:lnTo>
                  <a:lnTo>
                    <a:pt x="3002" y="4537"/>
                  </a:lnTo>
                  <a:lnTo>
                    <a:pt x="3303" y="73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3973904" y="1882558"/>
              <a:ext cx="193090" cy="100629"/>
            </a:xfrm>
            <a:custGeom>
              <a:avLst/>
              <a:gdLst/>
              <a:ahLst/>
              <a:cxnLst/>
              <a:rect l="l" t="t" r="r" b="b"/>
              <a:pathLst>
                <a:path w="6927" h="3610" extrusionOk="0">
                  <a:moveTo>
                    <a:pt x="6631" y="0"/>
                  </a:moveTo>
                  <a:cubicBezTo>
                    <a:pt x="6592" y="0"/>
                    <a:pt x="6549" y="12"/>
                    <a:pt x="6505" y="40"/>
                  </a:cubicBezTo>
                  <a:lnTo>
                    <a:pt x="167" y="3209"/>
                  </a:lnTo>
                  <a:cubicBezTo>
                    <a:pt x="67" y="3276"/>
                    <a:pt x="0" y="3409"/>
                    <a:pt x="67" y="3509"/>
                  </a:cubicBezTo>
                  <a:cubicBezTo>
                    <a:pt x="100" y="3576"/>
                    <a:pt x="167" y="3609"/>
                    <a:pt x="267" y="3609"/>
                  </a:cubicBezTo>
                  <a:lnTo>
                    <a:pt x="334" y="3609"/>
                  </a:lnTo>
                  <a:lnTo>
                    <a:pt x="6705" y="407"/>
                  </a:lnTo>
                  <a:cubicBezTo>
                    <a:pt x="6927" y="296"/>
                    <a:pt x="6826" y="0"/>
                    <a:pt x="6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4119890" y="1687455"/>
              <a:ext cx="591396" cy="496342"/>
            </a:xfrm>
            <a:custGeom>
              <a:avLst/>
              <a:gdLst/>
              <a:ahLst/>
              <a:cxnLst/>
              <a:rect l="l" t="t" r="r" b="b"/>
              <a:pathLst>
                <a:path w="21216" h="17806" extrusionOk="0">
                  <a:moveTo>
                    <a:pt x="16612" y="1"/>
                  </a:moveTo>
                  <a:cubicBezTo>
                    <a:pt x="16278" y="568"/>
                    <a:pt x="16045" y="1035"/>
                    <a:pt x="15778" y="1535"/>
                  </a:cubicBezTo>
                  <a:cubicBezTo>
                    <a:pt x="15511" y="2036"/>
                    <a:pt x="15244" y="2536"/>
                    <a:pt x="14977" y="3036"/>
                  </a:cubicBezTo>
                  <a:cubicBezTo>
                    <a:pt x="14477" y="4037"/>
                    <a:pt x="13977" y="5004"/>
                    <a:pt x="13476" y="6005"/>
                  </a:cubicBezTo>
                  <a:cubicBezTo>
                    <a:pt x="12509" y="8006"/>
                    <a:pt x="11575" y="10041"/>
                    <a:pt x="10674" y="12076"/>
                  </a:cubicBezTo>
                  <a:lnTo>
                    <a:pt x="10541" y="12443"/>
                  </a:lnTo>
                  <a:cubicBezTo>
                    <a:pt x="10508" y="12476"/>
                    <a:pt x="10508" y="12510"/>
                    <a:pt x="10474" y="12543"/>
                  </a:cubicBezTo>
                  <a:cubicBezTo>
                    <a:pt x="10441" y="12610"/>
                    <a:pt x="10408" y="12643"/>
                    <a:pt x="10374" y="12676"/>
                  </a:cubicBezTo>
                  <a:cubicBezTo>
                    <a:pt x="10307" y="12743"/>
                    <a:pt x="10207" y="12777"/>
                    <a:pt x="10107" y="12777"/>
                  </a:cubicBezTo>
                  <a:cubicBezTo>
                    <a:pt x="9971" y="12790"/>
                    <a:pt x="9835" y="12797"/>
                    <a:pt x="9699" y="12797"/>
                  </a:cubicBezTo>
                  <a:cubicBezTo>
                    <a:pt x="9169" y="12797"/>
                    <a:pt x="8644" y="12696"/>
                    <a:pt x="8139" y="12510"/>
                  </a:cubicBezTo>
                  <a:cubicBezTo>
                    <a:pt x="7272" y="12209"/>
                    <a:pt x="6438" y="11843"/>
                    <a:pt x="5637" y="11376"/>
                  </a:cubicBezTo>
                  <a:cubicBezTo>
                    <a:pt x="5237" y="11142"/>
                    <a:pt x="4804" y="10875"/>
                    <a:pt x="4403" y="10608"/>
                  </a:cubicBezTo>
                  <a:lnTo>
                    <a:pt x="3803" y="10175"/>
                  </a:lnTo>
                  <a:cubicBezTo>
                    <a:pt x="3636" y="10041"/>
                    <a:pt x="3403" y="9874"/>
                    <a:pt x="3269" y="9774"/>
                  </a:cubicBezTo>
                  <a:lnTo>
                    <a:pt x="0" y="14611"/>
                  </a:lnTo>
                  <a:cubicBezTo>
                    <a:pt x="334" y="14778"/>
                    <a:pt x="567" y="14878"/>
                    <a:pt x="834" y="15045"/>
                  </a:cubicBezTo>
                  <a:cubicBezTo>
                    <a:pt x="1101" y="15178"/>
                    <a:pt x="1368" y="15312"/>
                    <a:pt x="1635" y="15445"/>
                  </a:cubicBezTo>
                  <a:cubicBezTo>
                    <a:pt x="2168" y="15712"/>
                    <a:pt x="2735" y="15979"/>
                    <a:pt x="3269" y="16212"/>
                  </a:cubicBezTo>
                  <a:cubicBezTo>
                    <a:pt x="4403" y="16713"/>
                    <a:pt x="5604" y="17113"/>
                    <a:pt x="6805" y="17413"/>
                  </a:cubicBezTo>
                  <a:cubicBezTo>
                    <a:pt x="7472" y="17580"/>
                    <a:pt x="8139" y="17713"/>
                    <a:pt x="8840" y="17780"/>
                  </a:cubicBezTo>
                  <a:cubicBezTo>
                    <a:pt x="9040" y="17797"/>
                    <a:pt x="9240" y="17805"/>
                    <a:pt x="9440" y="17805"/>
                  </a:cubicBezTo>
                  <a:cubicBezTo>
                    <a:pt x="10041" y="17805"/>
                    <a:pt x="10641" y="17730"/>
                    <a:pt x="11241" y="17580"/>
                  </a:cubicBezTo>
                  <a:cubicBezTo>
                    <a:pt x="12709" y="17246"/>
                    <a:pt x="13943" y="16312"/>
                    <a:pt x="14677" y="15011"/>
                  </a:cubicBezTo>
                  <a:cubicBezTo>
                    <a:pt x="14811" y="14811"/>
                    <a:pt x="14911" y="14611"/>
                    <a:pt x="14977" y="14411"/>
                  </a:cubicBezTo>
                  <a:lnTo>
                    <a:pt x="15144" y="14011"/>
                  </a:lnTo>
                  <a:cubicBezTo>
                    <a:pt x="15578" y="13077"/>
                    <a:pt x="16012" y="12109"/>
                    <a:pt x="16479" y="11142"/>
                  </a:cubicBezTo>
                  <a:cubicBezTo>
                    <a:pt x="16912" y="10208"/>
                    <a:pt x="17413" y="9274"/>
                    <a:pt x="17913" y="8340"/>
                  </a:cubicBezTo>
                  <a:cubicBezTo>
                    <a:pt x="18413" y="7439"/>
                    <a:pt x="18947" y="6539"/>
                    <a:pt x="19514" y="5638"/>
                  </a:cubicBezTo>
                  <a:cubicBezTo>
                    <a:pt x="19781" y="5204"/>
                    <a:pt x="20081" y="4771"/>
                    <a:pt x="20348" y="4337"/>
                  </a:cubicBezTo>
                  <a:cubicBezTo>
                    <a:pt x="20615" y="3870"/>
                    <a:pt x="20948" y="3437"/>
                    <a:pt x="21215" y="3070"/>
                  </a:cubicBezTo>
                  <a:lnTo>
                    <a:pt x="16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4812633" y="1206234"/>
              <a:ext cx="234345" cy="339044"/>
            </a:xfrm>
            <a:custGeom>
              <a:avLst/>
              <a:gdLst/>
              <a:ahLst/>
              <a:cxnLst/>
              <a:rect l="l" t="t" r="r" b="b"/>
              <a:pathLst>
                <a:path w="8407" h="12163" extrusionOk="0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4952319" y="1061474"/>
              <a:ext cx="268520" cy="205913"/>
            </a:xfrm>
            <a:custGeom>
              <a:avLst/>
              <a:gdLst/>
              <a:ahLst/>
              <a:cxnLst/>
              <a:rect l="l" t="t" r="r" b="b"/>
              <a:pathLst>
                <a:path w="9633" h="7387" extrusionOk="0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4699179" y="1209969"/>
              <a:ext cx="123709" cy="177201"/>
            </a:xfrm>
            <a:custGeom>
              <a:avLst/>
              <a:gdLst/>
              <a:ahLst/>
              <a:cxnLst/>
              <a:rect l="l" t="t" r="r" b="b"/>
              <a:pathLst>
                <a:path w="4438" h="6357" extrusionOk="0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4712197" y="4225053"/>
              <a:ext cx="104169" cy="225035"/>
            </a:xfrm>
            <a:custGeom>
              <a:avLst/>
              <a:gdLst/>
              <a:ahLst/>
              <a:cxnLst/>
              <a:rect l="l" t="t" r="r" b="b"/>
              <a:pathLst>
                <a:path w="3737" h="8073" extrusionOk="0">
                  <a:moveTo>
                    <a:pt x="1" y="1"/>
                  </a:moveTo>
                  <a:lnTo>
                    <a:pt x="234" y="8073"/>
                  </a:lnTo>
                  <a:lnTo>
                    <a:pt x="3737" y="80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5165040" y="4185079"/>
              <a:ext cx="156239" cy="231558"/>
            </a:xfrm>
            <a:custGeom>
              <a:avLst/>
              <a:gdLst/>
              <a:ahLst/>
              <a:cxnLst/>
              <a:rect l="l" t="t" r="r" b="b"/>
              <a:pathLst>
                <a:path w="5605" h="8307" extrusionOk="0">
                  <a:moveTo>
                    <a:pt x="3436" y="0"/>
                  </a:moveTo>
                  <a:lnTo>
                    <a:pt x="1" y="467"/>
                  </a:lnTo>
                  <a:lnTo>
                    <a:pt x="2169" y="8306"/>
                  </a:lnTo>
                  <a:lnTo>
                    <a:pt x="5605" y="787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5091727" y="4368948"/>
              <a:ext cx="273259" cy="167807"/>
            </a:xfrm>
            <a:custGeom>
              <a:avLst/>
              <a:gdLst/>
              <a:ahLst/>
              <a:cxnLst/>
              <a:rect l="l" t="t" r="r" b="b"/>
              <a:pathLst>
                <a:path w="9803" h="6020" extrusionOk="0">
                  <a:moveTo>
                    <a:pt x="8136" y="0"/>
                  </a:moveTo>
                  <a:cubicBezTo>
                    <a:pt x="8114" y="0"/>
                    <a:pt x="8091" y="3"/>
                    <a:pt x="8068" y="9"/>
                  </a:cubicBezTo>
                  <a:lnTo>
                    <a:pt x="4332" y="1110"/>
                  </a:lnTo>
                  <a:cubicBezTo>
                    <a:pt x="4098" y="1176"/>
                    <a:pt x="3931" y="1310"/>
                    <a:pt x="3831" y="1477"/>
                  </a:cubicBezTo>
                  <a:cubicBezTo>
                    <a:pt x="3131" y="2477"/>
                    <a:pt x="2931" y="3378"/>
                    <a:pt x="496" y="4679"/>
                  </a:cubicBezTo>
                  <a:cubicBezTo>
                    <a:pt x="0" y="4941"/>
                    <a:pt x="294" y="6019"/>
                    <a:pt x="1334" y="6019"/>
                  </a:cubicBezTo>
                  <a:cubicBezTo>
                    <a:pt x="1484" y="6019"/>
                    <a:pt x="1649" y="5997"/>
                    <a:pt x="1830" y="5947"/>
                  </a:cubicBezTo>
                  <a:cubicBezTo>
                    <a:pt x="3231" y="5546"/>
                    <a:pt x="4665" y="5013"/>
                    <a:pt x="5699" y="4712"/>
                  </a:cubicBezTo>
                  <a:cubicBezTo>
                    <a:pt x="7367" y="4245"/>
                    <a:pt x="8001" y="4145"/>
                    <a:pt x="9335" y="3778"/>
                  </a:cubicBezTo>
                  <a:cubicBezTo>
                    <a:pt x="9636" y="3678"/>
                    <a:pt x="9802" y="3345"/>
                    <a:pt x="9702" y="3044"/>
                  </a:cubicBezTo>
                  <a:lnTo>
                    <a:pt x="8401" y="176"/>
                  </a:lnTo>
                  <a:cubicBezTo>
                    <a:pt x="8346" y="65"/>
                    <a:pt x="8245" y="0"/>
                    <a:pt x="8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4550405" y="4438749"/>
              <a:ext cx="295726" cy="109911"/>
            </a:xfrm>
            <a:custGeom>
              <a:avLst/>
              <a:gdLst/>
              <a:ahLst/>
              <a:cxnLst/>
              <a:rect l="l" t="t" r="r" b="b"/>
              <a:pathLst>
                <a:path w="10609" h="3943" extrusionOk="0">
                  <a:moveTo>
                    <a:pt x="5848" y="0"/>
                  </a:moveTo>
                  <a:cubicBezTo>
                    <a:pt x="5652" y="0"/>
                    <a:pt x="5482" y="91"/>
                    <a:pt x="5338" y="207"/>
                  </a:cubicBezTo>
                  <a:cubicBezTo>
                    <a:pt x="4437" y="974"/>
                    <a:pt x="3336" y="1775"/>
                    <a:pt x="601" y="2375"/>
                  </a:cubicBezTo>
                  <a:cubicBezTo>
                    <a:pt x="0" y="2509"/>
                    <a:pt x="101" y="3943"/>
                    <a:pt x="1535" y="3943"/>
                  </a:cubicBezTo>
                  <a:cubicBezTo>
                    <a:pt x="3003" y="3943"/>
                    <a:pt x="5204" y="3843"/>
                    <a:pt x="6272" y="3843"/>
                  </a:cubicBezTo>
                  <a:cubicBezTo>
                    <a:pt x="8006" y="3843"/>
                    <a:pt x="8640" y="3943"/>
                    <a:pt x="10008" y="3943"/>
                  </a:cubicBezTo>
                  <a:cubicBezTo>
                    <a:pt x="10341" y="3943"/>
                    <a:pt x="10608" y="3676"/>
                    <a:pt x="10575" y="3342"/>
                  </a:cubicBezTo>
                  <a:lnTo>
                    <a:pt x="10141" y="240"/>
                  </a:lnTo>
                  <a:cubicBezTo>
                    <a:pt x="10112" y="95"/>
                    <a:pt x="10007" y="0"/>
                    <a:pt x="9892" y="0"/>
                  </a:cubicBezTo>
                  <a:cubicBezTo>
                    <a:pt x="9875" y="0"/>
                    <a:pt x="9858" y="2"/>
                    <a:pt x="9841" y="7"/>
                  </a:cubicBezTo>
                  <a:lnTo>
                    <a:pt x="5938" y="7"/>
                  </a:lnTo>
                  <a:cubicBezTo>
                    <a:pt x="5907" y="2"/>
                    <a:pt x="5877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4712197" y="4225053"/>
              <a:ext cx="101381" cy="115319"/>
            </a:xfrm>
            <a:custGeom>
              <a:avLst/>
              <a:gdLst/>
              <a:ahLst/>
              <a:cxnLst/>
              <a:rect l="l" t="t" r="r" b="b"/>
              <a:pathLst>
                <a:path w="3637" h="4137" extrusionOk="0">
                  <a:moveTo>
                    <a:pt x="1" y="1"/>
                  </a:moveTo>
                  <a:lnTo>
                    <a:pt x="134" y="4137"/>
                  </a:lnTo>
                  <a:lnTo>
                    <a:pt x="3637" y="41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5165040" y="4185079"/>
              <a:ext cx="127417" cy="125549"/>
            </a:xfrm>
            <a:custGeom>
              <a:avLst/>
              <a:gdLst/>
              <a:ahLst/>
              <a:cxnLst/>
              <a:rect l="l" t="t" r="r" b="b"/>
              <a:pathLst>
                <a:path w="4571" h="4504" extrusionOk="0">
                  <a:moveTo>
                    <a:pt x="3436" y="0"/>
                  </a:moveTo>
                  <a:lnTo>
                    <a:pt x="1" y="467"/>
                  </a:lnTo>
                  <a:lnTo>
                    <a:pt x="1101" y="4503"/>
                  </a:lnTo>
                  <a:lnTo>
                    <a:pt x="4570" y="407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553192" y="1646784"/>
              <a:ext cx="557918" cy="615341"/>
            </a:xfrm>
            <a:custGeom>
              <a:avLst/>
              <a:gdLst/>
              <a:ahLst/>
              <a:cxnLst/>
              <a:rect l="l" t="t" r="r" b="b"/>
              <a:pathLst>
                <a:path w="20015" h="22075" extrusionOk="0">
                  <a:moveTo>
                    <a:pt x="10779" y="0"/>
                  </a:moveTo>
                  <a:cubicBezTo>
                    <a:pt x="9707" y="0"/>
                    <a:pt x="8640" y="42"/>
                    <a:pt x="7573" y="125"/>
                  </a:cubicBezTo>
                  <a:cubicBezTo>
                    <a:pt x="4804" y="359"/>
                    <a:pt x="1668" y="1026"/>
                    <a:pt x="1668" y="1026"/>
                  </a:cubicBezTo>
                  <a:cubicBezTo>
                    <a:pt x="1668" y="1026"/>
                    <a:pt x="1" y="1593"/>
                    <a:pt x="3336" y="22074"/>
                  </a:cubicBezTo>
                  <a:lnTo>
                    <a:pt x="17513" y="22074"/>
                  </a:lnTo>
                  <a:cubicBezTo>
                    <a:pt x="17280" y="16304"/>
                    <a:pt x="17246" y="12734"/>
                    <a:pt x="20015" y="926"/>
                  </a:cubicBezTo>
                  <a:cubicBezTo>
                    <a:pt x="18013" y="492"/>
                    <a:pt x="16012" y="226"/>
                    <a:pt x="14011" y="125"/>
                  </a:cubicBezTo>
                  <a:cubicBezTo>
                    <a:pt x="12926" y="42"/>
                    <a:pt x="11851" y="0"/>
                    <a:pt x="10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4701966" y="1448475"/>
              <a:ext cx="240868" cy="259461"/>
            </a:xfrm>
            <a:custGeom>
              <a:avLst/>
              <a:gdLst/>
              <a:ahLst/>
              <a:cxnLst/>
              <a:rect l="l" t="t" r="r" b="b"/>
              <a:pathLst>
                <a:path w="8641" h="9308" extrusionOk="0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815421" y="1486609"/>
              <a:ext cx="67904" cy="87444"/>
            </a:xfrm>
            <a:custGeom>
              <a:avLst/>
              <a:gdLst/>
              <a:ahLst/>
              <a:cxnLst/>
              <a:rect l="l" t="t" r="r" b="b"/>
              <a:pathLst>
                <a:path w="2436" h="3137" extrusionOk="0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685241" y="1181368"/>
              <a:ext cx="314681" cy="365330"/>
            </a:xfrm>
            <a:custGeom>
              <a:avLst/>
              <a:gdLst/>
              <a:ahLst/>
              <a:cxnLst/>
              <a:rect l="l" t="t" r="r" b="b"/>
              <a:pathLst>
                <a:path w="11289" h="13106" extrusionOk="0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4909335" y="1135513"/>
              <a:ext cx="177898" cy="172686"/>
            </a:xfrm>
            <a:custGeom>
              <a:avLst/>
              <a:gdLst/>
              <a:ahLst/>
              <a:cxnLst/>
              <a:rect l="l" t="t" r="r" b="b"/>
              <a:pathLst>
                <a:path w="6382" h="6195" extrusionOk="0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4806110" y="1141757"/>
              <a:ext cx="255753" cy="248896"/>
            </a:xfrm>
            <a:custGeom>
              <a:avLst/>
              <a:gdLst/>
              <a:ahLst/>
              <a:cxnLst/>
              <a:rect l="l" t="t" r="r" b="b"/>
              <a:pathLst>
                <a:path w="9175" h="8929" extrusionOk="0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4568998" y="2262117"/>
              <a:ext cx="366389" cy="2055893"/>
            </a:xfrm>
            <a:custGeom>
              <a:avLst/>
              <a:gdLst/>
              <a:ahLst/>
              <a:cxnLst/>
              <a:rect l="l" t="t" r="r" b="b"/>
              <a:pathLst>
                <a:path w="13144" h="73754" extrusionOk="0">
                  <a:moveTo>
                    <a:pt x="2769" y="0"/>
                  </a:moveTo>
                  <a:cubicBezTo>
                    <a:pt x="2769" y="0"/>
                    <a:pt x="1" y="26853"/>
                    <a:pt x="234" y="37494"/>
                  </a:cubicBezTo>
                  <a:cubicBezTo>
                    <a:pt x="468" y="48535"/>
                    <a:pt x="4537" y="73753"/>
                    <a:pt x="4537" y="73753"/>
                  </a:cubicBezTo>
                  <a:lnTo>
                    <a:pt x="9241" y="73753"/>
                  </a:lnTo>
                  <a:cubicBezTo>
                    <a:pt x="9241" y="73753"/>
                    <a:pt x="8507" y="49169"/>
                    <a:pt x="8907" y="38328"/>
                  </a:cubicBezTo>
                  <a:cubicBezTo>
                    <a:pt x="9407" y="26486"/>
                    <a:pt x="13143" y="0"/>
                    <a:pt x="1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4672223" y="4267814"/>
              <a:ext cx="172964" cy="54914"/>
            </a:xfrm>
            <a:custGeom>
              <a:avLst/>
              <a:gdLst/>
              <a:ahLst/>
              <a:cxnLst/>
              <a:rect l="l" t="t" r="r" b="b"/>
              <a:pathLst>
                <a:path w="6205" h="1970" extrusionOk="0">
                  <a:moveTo>
                    <a:pt x="6205" y="1"/>
                  </a:moveTo>
                  <a:lnTo>
                    <a:pt x="0" y="201"/>
                  </a:lnTo>
                  <a:lnTo>
                    <a:pt x="434" y="1969"/>
                  </a:lnTo>
                  <a:lnTo>
                    <a:pt x="5938" y="1969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4718719" y="2401830"/>
              <a:ext cx="182275" cy="729712"/>
            </a:xfrm>
            <a:custGeom>
              <a:avLst/>
              <a:gdLst/>
              <a:ahLst/>
              <a:cxnLst/>
              <a:rect l="l" t="t" r="r" b="b"/>
              <a:pathLst>
                <a:path w="6539" h="26178" extrusionOk="0">
                  <a:moveTo>
                    <a:pt x="4977" y="1"/>
                  </a:moveTo>
                  <a:cubicBezTo>
                    <a:pt x="4564" y="1"/>
                    <a:pt x="4076" y="501"/>
                    <a:pt x="3503" y="1660"/>
                  </a:cubicBezTo>
                  <a:cubicBezTo>
                    <a:pt x="0" y="8665"/>
                    <a:pt x="2802" y="21407"/>
                    <a:pt x="4036" y="26177"/>
                  </a:cubicBezTo>
                  <a:cubicBezTo>
                    <a:pt x="4637" y="19039"/>
                    <a:pt x="5704" y="10333"/>
                    <a:pt x="6538" y="3895"/>
                  </a:cubicBezTo>
                  <a:cubicBezTo>
                    <a:pt x="6217" y="1604"/>
                    <a:pt x="5717" y="1"/>
                    <a:pt x="4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4750331" y="2261197"/>
              <a:ext cx="550475" cy="2030777"/>
            </a:xfrm>
            <a:custGeom>
              <a:avLst/>
              <a:gdLst/>
              <a:ahLst/>
              <a:cxnLst/>
              <a:rect l="l" t="t" r="r" b="b"/>
              <a:pathLst>
                <a:path w="19748" h="72853" extrusionOk="0">
                  <a:moveTo>
                    <a:pt x="10408" y="0"/>
                  </a:moveTo>
                  <a:lnTo>
                    <a:pt x="0" y="33"/>
                  </a:lnTo>
                  <a:cubicBezTo>
                    <a:pt x="0" y="33"/>
                    <a:pt x="3203" y="27953"/>
                    <a:pt x="5638" y="36893"/>
                  </a:cubicBezTo>
                  <a:cubicBezTo>
                    <a:pt x="8506" y="47534"/>
                    <a:pt x="15044" y="72852"/>
                    <a:pt x="15044" y="72852"/>
                  </a:cubicBezTo>
                  <a:lnTo>
                    <a:pt x="19748" y="72218"/>
                  </a:lnTo>
                  <a:cubicBezTo>
                    <a:pt x="19748" y="72218"/>
                    <a:pt x="15545" y="44098"/>
                    <a:pt x="14177" y="38227"/>
                  </a:cubicBezTo>
                  <a:cubicBezTo>
                    <a:pt x="11208" y="25719"/>
                    <a:pt x="14177" y="7839"/>
                    <a:pt x="10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5129694" y="4217610"/>
              <a:ext cx="190665" cy="82789"/>
            </a:xfrm>
            <a:custGeom>
              <a:avLst/>
              <a:gdLst/>
              <a:ahLst/>
              <a:cxnLst/>
              <a:rect l="l" t="t" r="r" b="b"/>
              <a:pathLst>
                <a:path w="6840" h="2970" extrusionOk="0">
                  <a:moveTo>
                    <a:pt x="6839" y="1"/>
                  </a:moveTo>
                  <a:lnTo>
                    <a:pt x="1" y="1235"/>
                  </a:lnTo>
                  <a:lnTo>
                    <a:pt x="868" y="2969"/>
                  </a:lnTo>
                  <a:lnTo>
                    <a:pt x="6739" y="220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4809846" y="1331229"/>
              <a:ext cx="21408" cy="28126"/>
            </a:xfrm>
            <a:custGeom>
              <a:avLst/>
              <a:gdLst/>
              <a:ahLst/>
              <a:cxnLst/>
              <a:rect l="l" t="t" r="r" b="b"/>
              <a:pathLst>
                <a:path w="768" h="1009" extrusionOk="0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4723347" y="1315424"/>
              <a:ext cx="20488" cy="28126"/>
            </a:xfrm>
            <a:custGeom>
              <a:avLst/>
              <a:gdLst/>
              <a:ahLst/>
              <a:cxnLst/>
              <a:rect l="l" t="t" r="r" b="b"/>
              <a:pathLst>
                <a:path w="735" h="1009" extrusionOk="0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4720559" y="1308064"/>
              <a:ext cx="17701" cy="10397"/>
            </a:xfrm>
            <a:custGeom>
              <a:avLst/>
              <a:gdLst/>
              <a:ahLst/>
              <a:cxnLst/>
              <a:rect l="l" t="t" r="r" b="b"/>
              <a:pathLst>
                <a:path w="635" h="373" extrusionOk="0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4727082" y="1348066"/>
              <a:ext cx="36293" cy="55025"/>
            </a:xfrm>
            <a:custGeom>
              <a:avLst/>
              <a:gdLst/>
              <a:ahLst/>
              <a:cxnLst/>
              <a:rect l="l" t="t" r="r" b="b"/>
              <a:pathLst>
                <a:path w="1302" h="1974" extrusionOk="0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4773579" y="1418035"/>
              <a:ext cx="61381" cy="21185"/>
            </a:xfrm>
            <a:custGeom>
              <a:avLst/>
              <a:gdLst/>
              <a:ahLst/>
              <a:cxnLst/>
              <a:rect l="l" t="t" r="r" b="b"/>
              <a:pathLst>
                <a:path w="2202" h="760" extrusionOk="0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4921210" y="1361670"/>
              <a:ext cx="89507" cy="83095"/>
            </a:xfrm>
            <a:custGeom>
              <a:avLst/>
              <a:gdLst/>
              <a:ahLst/>
              <a:cxnLst/>
              <a:rect l="l" t="t" r="r" b="b"/>
              <a:pathLst>
                <a:path w="3211" h="2981" extrusionOk="0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4827491" y="1288300"/>
              <a:ext cx="40029" cy="31889"/>
            </a:xfrm>
            <a:custGeom>
              <a:avLst/>
              <a:gdLst/>
              <a:ahLst/>
              <a:cxnLst/>
              <a:rect l="l" t="t" r="r" b="b"/>
              <a:pathLst>
                <a:path w="1436" h="1144" extrusionOk="0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4705701" y="1261233"/>
              <a:ext cx="45576" cy="22690"/>
            </a:xfrm>
            <a:custGeom>
              <a:avLst/>
              <a:gdLst/>
              <a:ahLst/>
              <a:cxnLst/>
              <a:rect l="l" t="t" r="r" b="b"/>
              <a:pathLst>
                <a:path w="1635" h="814" extrusionOk="0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5157597" y="4404072"/>
              <a:ext cx="52098" cy="23108"/>
            </a:xfrm>
            <a:custGeom>
              <a:avLst/>
              <a:gdLst/>
              <a:ahLst/>
              <a:cxnLst/>
              <a:rect l="l" t="t" r="r" b="b"/>
              <a:pathLst>
                <a:path w="1869" h="829" extrusionOk="0">
                  <a:moveTo>
                    <a:pt x="550" y="154"/>
                  </a:moveTo>
                  <a:cubicBezTo>
                    <a:pt x="842" y="154"/>
                    <a:pt x="1257" y="228"/>
                    <a:pt x="1568" y="317"/>
                  </a:cubicBezTo>
                  <a:lnTo>
                    <a:pt x="1568" y="350"/>
                  </a:lnTo>
                  <a:cubicBezTo>
                    <a:pt x="1171" y="549"/>
                    <a:pt x="811" y="655"/>
                    <a:pt x="570" y="655"/>
                  </a:cubicBezTo>
                  <a:cubicBezTo>
                    <a:pt x="487" y="655"/>
                    <a:pt x="419" y="642"/>
                    <a:pt x="368" y="617"/>
                  </a:cubicBezTo>
                  <a:cubicBezTo>
                    <a:pt x="268" y="550"/>
                    <a:pt x="201" y="450"/>
                    <a:pt x="201" y="350"/>
                  </a:cubicBezTo>
                  <a:cubicBezTo>
                    <a:pt x="201" y="317"/>
                    <a:pt x="201" y="250"/>
                    <a:pt x="234" y="217"/>
                  </a:cubicBezTo>
                  <a:cubicBezTo>
                    <a:pt x="290" y="172"/>
                    <a:pt x="405" y="154"/>
                    <a:pt x="550" y="154"/>
                  </a:cubicBezTo>
                  <a:close/>
                  <a:moveTo>
                    <a:pt x="582" y="0"/>
                  </a:moveTo>
                  <a:cubicBezTo>
                    <a:pt x="393" y="0"/>
                    <a:pt x="229" y="32"/>
                    <a:pt x="134" y="117"/>
                  </a:cubicBezTo>
                  <a:cubicBezTo>
                    <a:pt x="67" y="183"/>
                    <a:pt x="1" y="283"/>
                    <a:pt x="34" y="383"/>
                  </a:cubicBezTo>
                  <a:cubicBezTo>
                    <a:pt x="34" y="517"/>
                    <a:pt x="134" y="650"/>
                    <a:pt x="234" y="750"/>
                  </a:cubicBezTo>
                  <a:lnTo>
                    <a:pt x="268" y="784"/>
                  </a:lnTo>
                  <a:cubicBezTo>
                    <a:pt x="343" y="815"/>
                    <a:pt x="430" y="829"/>
                    <a:pt x="524" y="829"/>
                  </a:cubicBezTo>
                  <a:cubicBezTo>
                    <a:pt x="932" y="829"/>
                    <a:pt x="1477" y="573"/>
                    <a:pt x="1802" y="383"/>
                  </a:cubicBezTo>
                  <a:cubicBezTo>
                    <a:pt x="1835" y="350"/>
                    <a:pt x="1869" y="350"/>
                    <a:pt x="1869" y="317"/>
                  </a:cubicBezTo>
                  <a:cubicBezTo>
                    <a:pt x="1869" y="283"/>
                    <a:pt x="1835" y="250"/>
                    <a:pt x="1802" y="250"/>
                  </a:cubicBezTo>
                  <a:cubicBezTo>
                    <a:pt x="1706" y="202"/>
                    <a:pt x="106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5172483" y="4376865"/>
              <a:ext cx="37213" cy="37910"/>
            </a:xfrm>
            <a:custGeom>
              <a:avLst/>
              <a:gdLst/>
              <a:ahLst/>
              <a:cxnLst/>
              <a:rect l="l" t="t" r="r" b="b"/>
              <a:pathLst>
                <a:path w="1335" h="1360" extrusionOk="0">
                  <a:moveTo>
                    <a:pt x="397" y="167"/>
                  </a:moveTo>
                  <a:cubicBezTo>
                    <a:pt x="434" y="167"/>
                    <a:pt x="467" y="175"/>
                    <a:pt x="501" y="192"/>
                  </a:cubicBezTo>
                  <a:cubicBezTo>
                    <a:pt x="534" y="192"/>
                    <a:pt x="534" y="192"/>
                    <a:pt x="567" y="225"/>
                  </a:cubicBezTo>
                  <a:cubicBezTo>
                    <a:pt x="834" y="459"/>
                    <a:pt x="1034" y="792"/>
                    <a:pt x="1135" y="1159"/>
                  </a:cubicBezTo>
                  <a:cubicBezTo>
                    <a:pt x="734" y="992"/>
                    <a:pt x="201" y="559"/>
                    <a:pt x="167" y="325"/>
                  </a:cubicBezTo>
                  <a:cubicBezTo>
                    <a:pt x="167" y="292"/>
                    <a:pt x="167" y="225"/>
                    <a:pt x="267" y="192"/>
                  </a:cubicBezTo>
                  <a:cubicBezTo>
                    <a:pt x="317" y="175"/>
                    <a:pt x="359" y="167"/>
                    <a:pt x="397" y="167"/>
                  </a:cubicBezTo>
                  <a:close/>
                  <a:moveTo>
                    <a:pt x="397" y="0"/>
                  </a:moveTo>
                  <a:cubicBezTo>
                    <a:pt x="334" y="0"/>
                    <a:pt x="267" y="8"/>
                    <a:pt x="201" y="25"/>
                  </a:cubicBezTo>
                  <a:cubicBezTo>
                    <a:pt x="67" y="58"/>
                    <a:pt x="0" y="192"/>
                    <a:pt x="0" y="325"/>
                  </a:cubicBezTo>
                  <a:cubicBezTo>
                    <a:pt x="34" y="592"/>
                    <a:pt x="367" y="892"/>
                    <a:pt x="701" y="1126"/>
                  </a:cubicBezTo>
                  <a:cubicBezTo>
                    <a:pt x="868" y="1226"/>
                    <a:pt x="1068" y="1293"/>
                    <a:pt x="1268" y="1359"/>
                  </a:cubicBezTo>
                  <a:cubicBezTo>
                    <a:pt x="1268" y="1359"/>
                    <a:pt x="1301" y="1359"/>
                    <a:pt x="1335" y="1326"/>
                  </a:cubicBezTo>
                  <a:cubicBezTo>
                    <a:pt x="1335" y="1326"/>
                    <a:pt x="1335" y="1293"/>
                    <a:pt x="1335" y="1259"/>
                  </a:cubicBezTo>
                  <a:cubicBezTo>
                    <a:pt x="1335" y="1226"/>
                    <a:pt x="1034" y="259"/>
                    <a:pt x="567" y="25"/>
                  </a:cubicBezTo>
                  <a:cubicBezTo>
                    <a:pt x="517" y="8"/>
                    <a:pt x="45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4651762" y="4430219"/>
              <a:ext cx="60461" cy="25478"/>
            </a:xfrm>
            <a:custGeom>
              <a:avLst/>
              <a:gdLst/>
              <a:ahLst/>
              <a:cxnLst/>
              <a:rect l="l" t="t" r="r" b="b"/>
              <a:pathLst>
                <a:path w="2169" h="914" extrusionOk="0">
                  <a:moveTo>
                    <a:pt x="367" y="179"/>
                  </a:moveTo>
                  <a:cubicBezTo>
                    <a:pt x="868" y="246"/>
                    <a:pt x="1368" y="413"/>
                    <a:pt x="1835" y="680"/>
                  </a:cubicBezTo>
                  <a:cubicBezTo>
                    <a:pt x="1547" y="717"/>
                    <a:pt x="1283" y="736"/>
                    <a:pt x="1055" y="736"/>
                  </a:cubicBezTo>
                  <a:cubicBezTo>
                    <a:pt x="674" y="736"/>
                    <a:pt x="392" y="684"/>
                    <a:pt x="267" y="580"/>
                  </a:cubicBezTo>
                  <a:cubicBezTo>
                    <a:pt x="201" y="513"/>
                    <a:pt x="167" y="413"/>
                    <a:pt x="167" y="313"/>
                  </a:cubicBezTo>
                  <a:cubicBezTo>
                    <a:pt x="167" y="279"/>
                    <a:pt x="201" y="246"/>
                    <a:pt x="234" y="213"/>
                  </a:cubicBezTo>
                  <a:cubicBezTo>
                    <a:pt x="267" y="179"/>
                    <a:pt x="334" y="179"/>
                    <a:pt x="367" y="179"/>
                  </a:cubicBezTo>
                  <a:close/>
                  <a:moveTo>
                    <a:pt x="381" y="0"/>
                  </a:moveTo>
                  <a:cubicBezTo>
                    <a:pt x="295" y="0"/>
                    <a:pt x="222" y="14"/>
                    <a:pt x="167" y="46"/>
                  </a:cubicBezTo>
                  <a:cubicBezTo>
                    <a:pt x="67" y="113"/>
                    <a:pt x="34" y="179"/>
                    <a:pt x="34" y="279"/>
                  </a:cubicBezTo>
                  <a:cubicBezTo>
                    <a:pt x="0" y="446"/>
                    <a:pt x="67" y="580"/>
                    <a:pt x="167" y="680"/>
                  </a:cubicBezTo>
                  <a:cubicBezTo>
                    <a:pt x="401" y="846"/>
                    <a:pt x="701" y="913"/>
                    <a:pt x="1001" y="913"/>
                  </a:cubicBezTo>
                  <a:cubicBezTo>
                    <a:pt x="1368" y="880"/>
                    <a:pt x="1735" y="846"/>
                    <a:pt x="2102" y="780"/>
                  </a:cubicBezTo>
                  <a:cubicBezTo>
                    <a:pt x="2135" y="746"/>
                    <a:pt x="2169" y="746"/>
                    <a:pt x="2169" y="713"/>
                  </a:cubicBezTo>
                  <a:cubicBezTo>
                    <a:pt x="2169" y="680"/>
                    <a:pt x="2169" y="613"/>
                    <a:pt x="2135" y="613"/>
                  </a:cubicBezTo>
                  <a:cubicBezTo>
                    <a:pt x="1991" y="555"/>
                    <a:pt x="92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4673142" y="4408225"/>
              <a:ext cx="38161" cy="43736"/>
            </a:xfrm>
            <a:custGeom>
              <a:avLst/>
              <a:gdLst/>
              <a:ahLst/>
              <a:cxnLst/>
              <a:rect l="l" t="t" r="r" b="b"/>
              <a:pathLst>
                <a:path w="1369" h="1569" extrusionOk="0">
                  <a:moveTo>
                    <a:pt x="468" y="168"/>
                  </a:moveTo>
                  <a:cubicBezTo>
                    <a:pt x="568" y="168"/>
                    <a:pt x="668" y="201"/>
                    <a:pt x="734" y="268"/>
                  </a:cubicBezTo>
                  <a:cubicBezTo>
                    <a:pt x="1001" y="568"/>
                    <a:pt x="1168" y="935"/>
                    <a:pt x="1201" y="1335"/>
                  </a:cubicBezTo>
                  <a:cubicBezTo>
                    <a:pt x="768" y="1102"/>
                    <a:pt x="201" y="501"/>
                    <a:pt x="267" y="268"/>
                  </a:cubicBezTo>
                  <a:cubicBezTo>
                    <a:pt x="267" y="234"/>
                    <a:pt x="267" y="168"/>
                    <a:pt x="401" y="168"/>
                  </a:cubicBezTo>
                  <a:close/>
                  <a:moveTo>
                    <a:pt x="401" y="1"/>
                  </a:moveTo>
                  <a:cubicBezTo>
                    <a:pt x="167" y="34"/>
                    <a:pt x="101" y="134"/>
                    <a:pt x="101" y="234"/>
                  </a:cubicBezTo>
                  <a:cubicBezTo>
                    <a:pt x="1" y="635"/>
                    <a:pt x="835" y="1402"/>
                    <a:pt x="1268" y="1569"/>
                  </a:cubicBezTo>
                  <a:lnTo>
                    <a:pt x="1335" y="1569"/>
                  </a:lnTo>
                  <a:cubicBezTo>
                    <a:pt x="1368" y="1535"/>
                    <a:pt x="1368" y="1502"/>
                    <a:pt x="1368" y="1502"/>
                  </a:cubicBezTo>
                  <a:cubicBezTo>
                    <a:pt x="1368" y="1435"/>
                    <a:pt x="1302" y="501"/>
                    <a:pt x="868" y="134"/>
                  </a:cubicBezTo>
                  <a:cubicBezTo>
                    <a:pt x="734" y="34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4634088" y="2235161"/>
              <a:ext cx="424035" cy="43708"/>
            </a:xfrm>
            <a:custGeom>
              <a:avLst/>
              <a:gdLst/>
              <a:ahLst/>
              <a:cxnLst/>
              <a:rect l="l" t="t" r="r" b="b"/>
              <a:pathLst>
                <a:path w="15212" h="1568" extrusionOk="0">
                  <a:moveTo>
                    <a:pt x="234" y="0"/>
                  </a:moveTo>
                  <a:cubicBezTo>
                    <a:pt x="101" y="0"/>
                    <a:pt x="1" y="100"/>
                    <a:pt x="1" y="167"/>
                  </a:cubicBezTo>
                  <a:lnTo>
                    <a:pt x="101" y="1434"/>
                  </a:lnTo>
                  <a:cubicBezTo>
                    <a:pt x="134" y="1501"/>
                    <a:pt x="234" y="1568"/>
                    <a:pt x="368" y="1568"/>
                  </a:cubicBezTo>
                  <a:lnTo>
                    <a:pt x="14945" y="1568"/>
                  </a:lnTo>
                  <a:cubicBezTo>
                    <a:pt x="15078" y="1568"/>
                    <a:pt x="15211" y="1468"/>
                    <a:pt x="15178" y="1368"/>
                  </a:cubicBezTo>
                  <a:lnTo>
                    <a:pt x="14811" y="134"/>
                  </a:lnTo>
                  <a:cubicBezTo>
                    <a:pt x="14744" y="33"/>
                    <a:pt x="14644" y="0"/>
                    <a:pt x="14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4984655" y="2231425"/>
              <a:ext cx="23276" cy="52098"/>
            </a:xfrm>
            <a:custGeom>
              <a:avLst/>
              <a:gdLst/>
              <a:ahLst/>
              <a:cxnLst/>
              <a:rect l="l" t="t" r="r" b="b"/>
              <a:pathLst>
                <a:path w="835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167" y="1835"/>
                    <a:pt x="234" y="1869"/>
                    <a:pt x="334" y="1869"/>
                  </a:cubicBezTo>
                  <a:lnTo>
                    <a:pt x="701" y="1869"/>
                  </a:lnTo>
                  <a:cubicBezTo>
                    <a:pt x="767" y="1869"/>
                    <a:pt x="834" y="1835"/>
                    <a:pt x="834" y="1769"/>
                  </a:cubicBezTo>
                  <a:lnTo>
                    <a:pt x="667" y="101"/>
                  </a:lnTo>
                  <a:cubicBezTo>
                    <a:pt x="667" y="67"/>
                    <a:pt x="567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4664780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34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4823784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67" y="1"/>
                    <a:pt x="0" y="67"/>
                    <a:pt x="34" y="101"/>
                  </a:cubicBezTo>
                  <a:lnTo>
                    <a:pt x="201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68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4807978" y="1322950"/>
              <a:ext cx="17701" cy="10732"/>
            </a:xfrm>
            <a:custGeom>
              <a:avLst/>
              <a:gdLst/>
              <a:ahLst/>
              <a:cxnLst/>
              <a:rect l="l" t="t" r="r" b="b"/>
              <a:pathLst>
                <a:path w="635" h="385" extrusionOk="0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4900972" y="2184928"/>
              <a:ext cx="181327" cy="65283"/>
            </a:xfrm>
            <a:custGeom>
              <a:avLst/>
              <a:gdLst/>
              <a:ahLst/>
              <a:cxnLst/>
              <a:rect l="l" t="t" r="r" b="b"/>
              <a:pathLst>
                <a:path w="6505" h="2342" extrusionOk="0">
                  <a:moveTo>
                    <a:pt x="0" y="1"/>
                  </a:moveTo>
                  <a:cubicBezTo>
                    <a:pt x="33" y="701"/>
                    <a:pt x="134" y="1402"/>
                    <a:pt x="334" y="2069"/>
                  </a:cubicBezTo>
                  <a:cubicBezTo>
                    <a:pt x="941" y="2272"/>
                    <a:pt x="2260" y="2342"/>
                    <a:pt x="3584" y="2342"/>
                  </a:cubicBezTo>
                  <a:cubicBezTo>
                    <a:pt x="4658" y="2342"/>
                    <a:pt x="5736" y="2296"/>
                    <a:pt x="6438" y="2236"/>
                  </a:cubicBezTo>
                  <a:lnTo>
                    <a:pt x="6405" y="2136"/>
                  </a:lnTo>
                  <a:lnTo>
                    <a:pt x="6505" y="1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5065551" y="1832521"/>
              <a:ext cx="54886" cy="204603"/>
            </a:xfrm>
            <a:custGeom>
              <a:avLst/>
              <a:gdLst/>
              <a:ahLst/>
              <a:cxnLst/>
              <a:rect l="l" t="t" r="r" b="b"/>
              <a:pathLst>
                <a:path w="1969" h="7340" extrusionOk="0">
                  <a:moveTo>
                    <a:pt x="0" y="0"/>
                  </a:moveTo>
                  <a:cubicBezTo>
                    <a:pt x="0" y="1935"/>
                    <a:pt x="367" y="5204"/>
                    <a:pt x="1301" y="7339"/>
                  </a:cubicBezTo>
                  <a:cubicBezTo>
                    <a:pt x="1535" y="5104"/>
                    <a:pt x="1768" y="3003"/>
                    <a:pt x="1968" y="1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4809846" y="1689546"/>
              <a:ext cx="85548" cy="2086360"/>
            </a:xfrm>
            <a:custGeom>
              <a:avLst/>
              <a:gdLst/>
              <a:ahLst/>
              <a:cxnLst/>
              <a:rect l="l" t="t" r="r" b="b"/>
              <a:pathLst>
                <a:path w="3069" h="74847" extrusionOk="0">
                  <a:moveTo>
                    <a:pt x="517" y="1"/>
                  </a:moveTo>
                  <a:cubicBezTo>
                    <a:pt x="459" y="1"/>
                    <a:pt x="400" y="42"/>
                    <a:pt x="400" y="126"/>
                  </a:cubicBezTo>
                  <a:cubicBezTo>
                    <a:pt x="400" y="193"/>
                    <a:pt x="134" y="6731"/>
                    <a:pt x="67" y="20707"/>
                  </a:cubicBezTo>
                  <a:cubicBezTo>
                    <a:pt x="0" y="43724"/>
                    <a:pt x="2802" y="74446"/>
                    <a:pt x="2835" y="74746"/>
                  </a:cubicBezTo>
                  <a:cubicBezTo>
                    <a:pt x="2835" y="74813"/>
                    <a:pt x="2902" y="74846"/>
                    <a:pt x="2936" y="74846"/>
                  </a:cubicBezTo>
                  <a:lnTo>
                    <a:pt x="2969" y="74846"/>
                  </a:lnTo>
                  <a:cubicBezTo>
                    <a:pt x="3036" y="74846"/>
                    <a:pt x="3069" y="74779"/>
                    <a:pt x="3069" y="74713"/>
                  </a:cubicBezTo>
                  <a:cubicBezTo>
                    <a:pt x="3036" y="74412"/>
                    <a:pt x="234" y="43724"/>
                    <a:pt x="300" y="20707"/>
                  </a:cubicBezTo>
                  <a:cubicBezTo>
                    <a:pt x="367" y="6731"/>
                    <a:pt x="634" y="193"/>
                    <a:pt x="634" y="126"/>
                  </a:cubicBezTo>
                  <a:cubicBezTo>
                    <a:pt x="634" y="42"/>
                    <a:pt x="576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4959372" y="2231537"/>
              <a:ext cx="132239" cy="141243"/>
            </a:xfrm>
            <a:custGeom>
              <a:avLst/>
              <a:gdLst/>
              <a:ahLst/>
              <a:cxnLst/>
              <a:rect l="l" t="t" r="r" b="b"/>
              <a:pathLst>
                <a:path w="4744" h="5067" extrusionOk="0">
                  <a:moveTo>
                    <a:pt x="142" y="0"/>
                  </a:moveTo>
                  <a:cubicBezTo>
                    <a:pt x="67" y="0"/>
                    <a:pt x="0" y="64"/>
                    <a:pt x="40" y="163"/>
                  </a:cubicBezTo>
                  <a:cubicBezTo>
                    <a:pt x="874" y="2298"/>
                    <a:pt x="2475" y="4033"/>
                    <a:pt x="4543" y="5067"/>
                  </a:cubicBezTo>
                  <a:lnTo>
                    <a:pt x="4610" y="5067"/>
                  </a:lnTo>
                  <a:cubicBezTo>
                    <a:pt x="4643" y="5067"/>
                    <a:pt x="4677" y="5034"/>
                    <a:pt x="4710" y="5000"/>
                  </a:cubicBezTo>
                  <a:cubicBezTo>
                    <a:pt x="4743" y="4934"/>
                    <a:pt x="4710" y="4867"/>
                    <a:pt x="4643" y="4833"/>
                  </a:cubicBezTo>
                  <a:cubicBezTo>
                    <a:pt x="2642" y="3833"/>
                    <a:pt x="1107" y="2165"/>
                    <a:pt x="273" y="97"/>
                  </a:cubicBezTo>
                  <a:cubicBezTo>
                    <a:pt x="247" y="29"/>
                    <a:pt x="19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4513218" y="1905054"/>
              <a:ext cx="349553" cy="396187"/>
            </a:xfrm>
            <a:custGeom>
              <a:avLst/>
              <a:gdLst/>
              <a:ahLst/>
              <a:cxnLst/>
              <a:rect l="l" t="t" r="r" b="b"/>
              <a:pathLst>
                <a:path w="12540" h="14213" extrusionOk="0">
                  <a:moveTo>
                    <a:pt x="734" y="0"/>
                  </a:moveTo>
                  <a:cubicBezTo>
                    <a:pt x="334" y="0"/>
                    <a:pt x="0" y="367"/>
                    <a:pt x="67" y="768"/>
                  </a:cubicBezTo>
                  <a:lnTo>
                    <a:pt x="1735" y="13443"/>
                  </a:lnTo>
                  <a:cubicBezTo>
                    <a:pt x="1801" y="13877"/>
                    <a:pt x="2135" y="14210"/>
                    <a:pt x="2602" y="14210"/>
                  </a:cubicBezTo>
                  <a:lnTo>
                    <a:pt x="11809" y="14210"/>
                  </a:lnTo>
                  <a:cubicBezTo>
                    <a:pt x="11826" y="14212"/>
                    <a:pt x="11842" y="14212"/>
                    <a:pt x="11859" y="14212"/>
                  </a:cubicBezTo>
                  <a:cubicBezTo>
                    <a:pt x="12265" y="14212"/>
                    <a:pt x="12540" y="13828"/>
                    <a:pt x="12476" y="13443"/>
                  </a:cubicBezTo>
                  <a:lnTo>
                    <a:pt x="10841" y="768"/>
                  </a:lnTo>
                  <a:cubicBezTo>
                    <a:pt x="10775" y="334"/>
                    <a:pt x="10408" y="34"/>
                    <a:pt x="9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4843297" y="2037102"/>
              <a:ext cx="88364" cy="118775"/>
            </a:xfrm>
            <a:custGeom>
              <a:avLst/>
              <a:gdLst/>
              <a:ahLst/>
              <a:cxnLst/>
              <a:rect l="l" t="t" r="r" b="b"/>
              <a:pathLst>
                <a:path w="3170" h="4261" extrusionOk="0">
                  <a:moveTo>
                    <a:pt x="201" y="0"/>
                  </a:moveTo>
                  <a:lnTo>
                    <a:pt x="1" y="3569"/>
                  </a:lnTo>
                  <a:cubicBezTo>
                    <a:pt x="1" y="3569"/>
                    <a:pt x="1126" y="4260"/>
                    <a:pt x="2222" y="4260"/>
                  </a:cubicBezTo>
                  <a:cubicBezTo>
                    <a:pt x="2551" y="4260"/>
                    <a:pt x="2877" y="4198"/>
                    <a:pt x="3170" y="4036"/>
                  </a:cubicBezTo>
                  <a:lnTo>
                    <a:pt x="2936" y="2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4594114" y="2238868"/>
              <a:ext cx="72559" cy="133912"/>
            </a:xfrm>
            <a:custGeom>
              <a:avLst/>
              <a:gdLst/>
              <a:ahLst/>
              <a:cxnLst/>
              <a:rect l="l" t="t" r="r" b="b"/>
              <a:pathLst>
                <a:path w="2603" h="4804" extrusionOk="0">
                  <a:moveTo>
                    <a:pt x="2502" y="1"/>
                  </a:moveTo>
                  <a:cubicBezTo>
                    <a:pt x="2435" y="1"/>
                    <a:pt x="2369" y="34"/>
                    <a:pt x="2369" y="101"/>
                  </a:cubicBezTo>
                  <a:cubicBezTo>
                    <a:pt x="2035" y="1802"/>
                    <a:pt x="1234" y="3370"/>
                    <a:pt x="34" y="4604"/>
                  </a:cubicBezTo>
                  <a:cubicBezTo>
                    <a:pt x="0" y="4637"/>
                    <a:pt x="0" y="4704"/>
                    <a:pt x="34" y="4771"/>
                  </a:cubicBezTo>
                  <a:cubicBezTo>
                    <a:pt x="67" y="4771"/>
                    <a:pt x="100" y="4804"/>
                    <a:pt x="134" y="4804"/>
                  </a:cubicBezTo>
                  <a:cubicBezTo>
                    <a:pt x="167" y="4804"/>
                    <a:pt x="200" y="4771"/>
                    <a:pt x="234" y="4771"/>
                  </a:cubicBezTo>
                  <a:cubicBezTo>
                    <a:pt x="2335" y="2469"/>
                    <a:pt x="2602" y="234"/>
                    <a:pt x="2602" y="134"/>
                  </a:cubicBezTo>
                  <a:cubicBezTo>
                    <a:pt x="2602" y="67"/>
                    <a:pt x="2569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4767056" y="2029659"/>
              <a:ext cx="90231" cy="114399"/>
            </a:xfrm>
            <a:custGeom>
              <a:avLst/>
              <a:gdLst/>
              <a:ahLst/>
              <a:cxnLst/>
              <a:rect l="l" t="t" r="r" b="b"/>
              <a:pathLst>
                <a:path w="3237" h="4104" extrusionOk="0">
                  <a:moveTo>
                    <a:pt x="34" y="0"/>
                  </a:moveTo>
                  <a:lnTo>
                    <a:pt x="1" y="2969"/>
                  </a:lnTo>
                  <a:lnTo>
                    <a:pt x="3236" y="4103"/>
                  </a:lnTo>
                  <a:lnTo>
                    <a:pt x="3236" y="4103"/>
                  </a:lnTo>
                  <a:lnTo>
                    <a:pt x="2936" y="2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4832146" y="1630728"/>
              <a:ext cx="155319" cy="163682"/>
            </a:xfrm>
            <a:custGeom>
              <a:avLst/>
              <a:gdLst/>
              <a:ahLst/>
              <a:cxnLst/>
              <a:rect l="l" t="t" r="r" b="b"/>
              <a:pathLst>
                <a:path w="5572" h="5872" extrusionOk="0">
                  <a:moveTo>
                    <a:pt x="3903" y="1"/>
                  </a:moveTo>
                  <a:cubicBezTo>
                    <a:pt x="2736" y="935"/>
                    <a:pt x="1435" y="1702"/>
                    <a:pt x="1" y="2236"/>
                  </a:cubicBezTo>
                  <a:cubicBezTo>
                    <a:pt x="1035" y="3170"/>
                    <a:pt x="1068" y="5872"/>
                    <a:pt x="1068" y="5872"/>
                  </a:cubicBezTo>
                  <a:cubicBezTo>
                    <a:pt x="1068" y="5872"/>
                    <a:pt x="5571" y="2569"/>
                    <a:pt x="5405" y="268"/>
                  </a:cubicBezTo>
                  <a:cubicBezTo>
                    <a:pt x="4938" y="101"/>
                    <a:pt x="4437" y="1"/>
                    <a:pt x="3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4697311" y="1635690"/>
              <a:ext cx="115347" cy="142915"/>
            </a:xfrm>
            <a:custGeom>
              <a:avLst/>
              <a:gdLst/>
              <a:ahLst/>
              <a:cxnLst/>
              <a:rect l="l" t="t" r="r" b="b"/>
              <a:pathLst>
                <a:path w="4138" h="5127" extrusionOk="0">
                  <a:moveTo>
                    <a:pt x="2069" y="0"/>
                  </a:moveTo>
                  <a:cubicBezTo>
                    <a:pt x="1770" y="0"/>
                    <a:pt x="1473" y="52"/>
                    <a:pt x="1202" y="157"/>
                  </a:cubicBezTo>
                  <a:cubicBezTo>
                    <a:pt x="1" y="2391"/>
                    <a:pt x="2603" y="5127"/>
                    <a:pt x="2603" y="5127"/>
                  </a:cubicBezTo>
                  <a:cubicBezTo>
                    <a:pt x="2603" y="5127"/>
                    <a:pt x="3103" y="2925"/>
                    <a:pt x="4137" y="1991"/>
                  </a:cubicBezTo>
                  <a:cubicBezTo>
                    <a:pt x="3337" y="1658"/>
                    <a:pt x="2736" y="924"/>
                    <a:pt x="2603" y="56"/>
                  </a:cubicBezTo>
                  <a:cubicBezTo>
                    <a:pt x="2428" y="19"/>
                    <a:pt x="2248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4714064" y="1165869"/>
              <a:ext cx="190637" cy="198944"/>
            </a:xfrm>
            <a:custGeom>
              <a:avLst/>
              <a:gdLst/>
              <a:ahLst/>
              <a:cxnLst/>
              <a:rect l="l" t="t" r="r" b="b"/>
              <a:pathLst>
                <a:path w="6839" h="7137" extrusionOk="0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4765189" y="1267087"/>
              <a:ext cx="117186" cy="139570"/>
            </a:xfrm>
            <a:custGeom>
              <a:avLst/>
              <a:gdLst/>
              <a:ahLst/>
              <a:cxnLst/>
              <a:rect l="l" t="t" r="r" b="b"/>
              <a:pathLst>
                <a:path w="4204" h="5007" extrusionOk="0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4652682" y="1250556"/>
              <a:ext cx="117186" cy="140295"/>
            </a:xfrm>
            <a:custGeom>
              <a:avLst/>
              <a:gdLst/>
              <a:ahLst/>
              <a:cxnLst/>
              <a:rect l="l" t="t" r="r" b="b"/>
              <a:pathLst>
                <a:path w="4204" h="5033" extrusionOk="0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4755906" y="1325515"/>
              <a:ext cx="22328" cy="11429"/>
            </a:xfrm>
            <a:custGeom>
              <a:avLst/>
              <a:gdLst/>
              <a:ahLst/>
              <a:cxnLst/>
              <a:rect l="l" t="t" r="r" b="b"/>
              <a:pathLst>
                <a:path w="801" h="410" extrusionOk="0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A247D5E-113F-A956-20EB-80F8AABDE8A8}"/>
              </a:ext>
            </a:extLst>
          </p:cNvPr>
          <p:cNvSpPr txBox="1"/>
          <p:nvPr/>
        </p:nvSpPr>
        <p:spPr>
          <a:xfrm>
            <a:off x="10009238" y="6233651"/>
            <a:ext cx="175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015284334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FEE91B0-330D-8000-B89B-69F4C60A60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Free Shallow Focus of Sprout Stock Photo">
            <a:extLst>
              <a:ext uri="{FF2B5EF4-FFF2-40B4-BE49-F238E27FC236}">
                <a16:creationId xmlns:a16="http://schemas.microsoft.com/office/drawing/2014/main" id="{9AF9BBD2-B2EE-6906-D5A4-6FC97F85D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85" y="1839475"/>
            <a:ext cx="7659148" cy="336360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87FAF5-0A08-DDC8-E7ED-988053BEFDFE}"/>
              </a:ext>
            </a:extLst>
          </p:cNvPr>
          <p:cNvSpPr txBox="1"/>
          <p:nvPr/>
        </p:nvSpPr>
        <p:spPr>
          <a:xfrm>
            <a:off x="3661794" y="2072545"/>
            <a:ext cx="432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Poppins Black" panose="00000A00000000000000" pitchFamily="2" charset="0"/>
                <a:cs typeface="Poppins Black" panose="00000A00000000000000" pitchFamily="2" charset="0"/>
              </a:rPr>
              <a:t>Core concept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79007C-20C2-8880-A8C9-DB52B317029C}"/>
              </a:ext>
            </a:extLst>
          </p:cNvPr>
          <p:cNvSpPr txBox="1"/>
          <p:nvPr/>
        </p:nvSpPr>
        <p:spPr>
          <a:xfrm>
            <a:off x="0" y="436228"/>
            <a:ext cx="582195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>
                <a:latin typeface="Bahnschrift SemiLight" panose="020B0502040204020203" pitchFamily="34" charset="0"/>
              </a:rPr>
              <a:t>Background Study </a:t>
            </a:r>
            <a:r>
              <a:rPr lang="en-US" sz="3600" err="1">
                <a:latin typeface="Bahnschrift SemiLight" panose="020B0502040204020203" pitchFamily="34" charset="0"/>
              </a:rPr>
              <a:t>cont</a:t>
            </a:r>
            <a:r>
              <a:rPr lang="en-US" sz="3600">
                <a:latin typeface="Bahnschrift SemiLight" panose="020B0502040204020203" pitchFamily="34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0D51F4-379D-4258-811D-19FAF2B09A18}"/>
              </a:ext>
            </a:extLst>
          </p:cNvPr>
          <p:cNvSpPr txBox="1"/>
          <p:nvPr/>
        </p:nvSpPr>
        <p:spPr>
          <a:xfrm>
            <a:off x="1912689" y="3013501"/>
            <a:ext cx="7818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Phototaxis(</a:t>
            </a:r>
            <a:r>
              <a:rPr lang="en-US" sz="2400"/>
              <a:t> the biological phenomenon where organisms orient their movement in response to light)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7F2FA-5237-B36A-5BD6-4EFA704EBDD2}"/>
              </a:ext>
            </a:extLst>
          </p:cNvPr>
          <p:cNvSpPr txBox="1"/>
          <p:nvPr/>
        </p:nvSpPr>
        <p:spPr>
          <a:xfrm>
            <a:off x="10009238" y="6233651"/>
            <a:ext cx="17501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339102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A79007C-20C2-8880-A8C9-DB52B317029C}"/>
              </a:ext>
            </a:extLst>
          </p:cNvPr>
          <p:cNvSpPr txBox="1"/>
          <p:nvPr/>
        </p:nvSpPr>
        <p:spPr>
          <a:xfrm>
            <a:off x="0" y="436228"/>
            <a:ext cx="582195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>
                <a:latin typeface="Bahnschrift SemiLight" panose="020B0502040204020203" pitchFamily="34" charset="0"/>
              </a:rPr>
              <a:t>Background Study </a:t>
            </a:r>
            <a:r>
              <a:rPr lang="en-US" sz="3600" err="1">
                <a:latin typeface="Bahnschrift SemiLight" panose="020B0502040204020203" pitchFamily="34" charset="0"/>
              </a:rPr>
              <a:t>cont</a:t>
            </a:r>
            <a:r>
              <a:rPr lang="en-US" sz="3600">
                <a:latin typeface="Bahnschrift SemiLight" panose="020B0502040204020203" pitchFamily="34" charset="0"/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7C80B-CC91-B1D0-998E-78FD3CA0B8B1}"/>
              </a:ext>
            </a:extLst>
          </p:cNvPr>
          <p:cNvSpPr txBox="1"/>
          <p:nvPr/>
        </p:nvSpPr>
        <p:spPr>
          <a:xfrm>
            <a:off x="2139193" y="2676088"/>
            <a:ext cx="65853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>
                <a:effectLst/>
                <a:highlight>
                  <a:srgbClr val="FFFFFF"/>
                </a:highlight>
                <a:latin typeface="Poppins Black" panose="00000A00000000000000" pitchFamily="2" charset="0"/>
                <a:cs typeface="Poppins Black" panose="00000A00000000000000" pitchFamily="2" charset="0"/>
              </a:rPr>
              <a:t>Grey Walter’s</a:t>
            </a:r>
          </a:p>
          <a:p>
            <a:pPr algn="ctr"/>
            <a:r>
              <a:rPr lang="en-US" sz="4400" b="0" i="0">
                <a:effectLst/>
                <a:highlight>
                  <a:srgbClr val="FFFFFF"/>
                </a:highlight>
                <a:latin typeface="Poppins Black" panose="00000A00000000000000" pitchFamily="2" charset="0"/>
                <a:cs typeface="Poppins Black" panose="00000A00000000000000" pitchFamily="2" charset="0"/>
              </a:rPr>
              <a:t> light sensitive robot</a:t>
            </a:r>
            <a:endParaRPr lang="en-US" sz="440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2546CF29-7D79-D51B-BCE1-59148CDACBDD}"/>
              </a:ext>
            </a:extLst>
          </p:cNvPr>
          <p:cNvSpPr/>
          <p:nvPr/>
        </p:nvSpPr>
        <p:spPr>
          <a:xfrm>
            <a:off x="8967831" y="4122637"/>
            <a:ext cx="2768367" cy="2336885"/>
          </a:xfrm>
          <a:custGeom>
            <a:avLst/>
            <a:gdLst/>
            <a:ahLst/>
            <a:cxnLst/>
            <a:rect l="l" t="t" r="r" b="b"/>
            <a:pathLst>
              <a:path w="2285731" h="1998998">
                <a:moveTo>
                  <a:pt x="0" y="0"/>
                </a:moveTo>
                <a:lnTo>
                  <a:pt x="2285731" y="0"/>
                </a:lnTo>
                <a:lnTo>
                  <a:pt x="2285731" y="1998998"/>
                </a:lnTo>
                <a:lnTo>
                  <a:pt x="0" y="1998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FC2BB1-FE81-7268-07D2-C5001BDA0397}"/>
              </a:ext>
            </a:extLst>
          </p:cNvPr>
          <p:cNvSpPr txBox="1"/>
          <p:nvPr/>
        </p:nvSpPr>
        <p:spPr>
          <a:xfrm>
            <a:off x="10009238" y="6233651"/>
            <a:ext cx="17501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83125387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A79007C-20C2-8880-A8C9-DB52B317029C}"/>
              </a:ext>
            </a:extLst>
          </p:cNvPr>
          <p:cNvSpPr txBox="1"/>
          <p:nvPr/>
        </p:nvSpPr>
        <p:spPr>
          <a:xfrm>
            <a:off x="0" y="436228"/>
            <a:ext cx="582195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>
                <a:latin typeface="Bahnschrift SemiLight" panose="020B0502040204020203" pitchFamily="34" charset="0"/>
              </a:rPr>
              <a:t>Background Study </a:t>
            </a:r>
            <a:r>
              <a:rPr lang="en-US" sz="3600" err="1">
                <a:latin typeface="Bahnschrift SemiLight" panose="020B0502040204020203" pitchFamily="34" charset="0"/>
              </a:rPr>
              <a:t>cont</a:t>
            </a:r>
            <a:r>
              <a:rPr lang="en-US" sz="3600">
                <a:latin typeface="Bahnschrift SemiLight" panose="020B0502040204020203" pitchFamily="34" charset="0"/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7C80B-CC91-B1D0-998E-78FD3CA0B8B1}"/>
              </a:ext>
            </a:extLst>
          </p:cNvPr>
          <p:cNvSpPr txBox="1"/>
          <p:nvPr/>
        </p:nvSpPr>
        <p:spPr>
          <a:xfrm>
            <a:off x="0" y="1304488"/>
            <a:ext cx="764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>
                <a:effectLst/>
                <a:highlight>
                  <a:srgbClr val="FFFFFF"/>
                </a:highlight>
                <a:latin typeface="Poppins Black" panose="00000A00000000000000" pitchFamily="2" charset="0"/>
                <a:cs typeface="Poppins Black" panose="00000A00000000000000" pitchFamily="2" charset="0"/>
              </a:rPr>
              <a:t>Grey Walter’s</a:t>
            </a:r>
          </a:p>
          <a:p>
            <a:r>
              <a:rPr lang="en-US" sz="2400" b="0" i="0">
                <a:effectLst/>
                <a:highlight>
                  <a:srgbClr val="FFFFFF"/>
                </a:highlight>
                <a:latin typeface="Poppins Black" panose="00000A00000000000000" pitchFamily="2" charset="0"/>
                <a:cs typeface="Poppins Black" panose="00000A00000000000000" pitchFamily="2" charset="0"/>
              </a:rPr>
              <a:t> light sensitive robot</a:t>
            </a:r>
            <a:endParaRPr lang="en-US" sz="240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4098" name="Picture 2" descr="1: 1948-ELSIE (Electro-mechanical robot, Light Sensitive ...">
            <a:extLst>
              <a:ext uri="{FF2B5EF4-FFF2-40B4-BE49-F238E27FC236}">
                <a16:creationId xmlns:a16="http://schemas.microsoft.com/office/drawing/2014/main" id="{1F7379C4-E23C-B6BB-CB00-53A8AAE82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232" y="1423027"/>
            <a:ext cx="6153250" cy="4681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9988F-99C0-34F2-6F1B-6B22B173D072}"/>
              </a:ext>
            </a:extLst>
          </p:cNvPr>
          <p:cNvSpPr txBox="1"/>
          <p:nvPr/>
        </p:nvSpPr>
        <p:spPr>
          <a:xfrm>
            <a:off x="10009238" y="6233651"/>
            <a:ext cx="17501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861743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A79007C-20C2-8880-A8C9-DB52B317029C}"/>
              </a:ext>
            </a:extLst>
          </p:cNvPr>
          <p:cNvSpPr txBox="1"/>
          <p:nvPr/>
        </p:nvSpPr>
        <p:spPr>
          <a:xfrm>
            <a:off x="0" y="436228"/>
            <a:ext cx="582195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>
                <a:latin typeface="Bahnschrift SemiLight" panose="020B0502040204020203" pitchFamily="34" charset="0"/>
              </a:rPr>
              <a:t>Background Study </a:t>
            </a:r>
            <a:r>
              <a:rPr lang="en-US" sz="3600" err="1">
                <a:latin typeface="Bahnschrift SemiLight" panose="020B0502040204020203" pitchFamily="34" charset="0"/>
              </a:rPr>
              <a:t>cont</a:t>
            </a:r>
            <a:r>
              <a:rPr lang="en-US" sz="3600">
                <a:latin typeface="Bahnschrift SemiLight" panose="020B0502040204020203" pitchFamily="34" charset="0"/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7C80B-CC91-B1D0-998E-78FD3CA0B8B1}"/>
              </a:ext>
            </a:extLst>
          </p:cNvPr>
          <p:cNvSpPr txBox="1"/>
          <p:nvPr/>
        </p:nvSpPr>
        <p:spPr>
          <a:xfrm>
            <a:off x="0" y="1304488"/>
            <a:ext cx="764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>
                <a:effectLst/>
                <a:highlight>
                  <a:srgbClr val="FFFFFF"/>
                </a:highlight>
                <a:latin typeface="Poppins Black" panose="00000A00000000000000" pitchFamily="2" charset="0"/>
                <a:cs typeface="Poppins Black" panose="00000A00000000000000" pitchFamily="2" charset="0"/>
              </a:rPr>
              <a:t>Grey Walter’s</a:t>
            </a:r>
          </a:p>
          <a:p>
            <a:r>
              <a:rPr lang="en-US" sz="2400" b="0" i="0">
                <a:effectLst/>
                <a:highlight>
                  <a:srgbClr val="FFFFFF"/>
                </a:highlight>
                <a:latin typeface="Poppins Black" panose="00000A00000000000000" pitchFamily="2" charset="0"/>
                <a:cs typeface="Poppins Black" panose="00000A00000000000000" pitchFamily="2" charset="0"/>
              </a:rPr>
              <a:t> light sensitive robot</a:t>
            </a:r>
            <a:endParaRPr lang="en-US" sz="240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4098" name="Picture 2" descr="1: 1948-ELSIE (Electro-mechanical robot, Light Sensitive ...">
            <a:extLst>
              <a:ext uri="{FF2B5EF4-FFF2-40B4-BE49-F238E27FC236}">
                <a16:creationId xmlns:a16="http://schemas.microsoft.com/office/drawing/2014/main" id="{1F7379C4-E23C-B6BB-CB00-53A8AAE82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353" y="1423027"/>
            <a:ext cx="3985128" cy="3032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W. Grey Walter and his Turtle Robots | Robotics Society of ...">
            <a:extLst>
              <a:ext uri="{FF2B5EF4-FFF2-40B4-BE49-F238E27FC236}">
                <a16:creationId xmlns:a16="http://schemas.microsoft.com/office/drawing/2014/main" id="{1DEEF36F-1507-3A94-9963-9F7137BBDF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4" name="Picture 4" descr="W. Grey Walter and his Turtle Robots | Robotics Society of ...">
            <a:extLst>
              <a:ext uri="{FF2B5EF4-FFF2-40B4-BE49-F238E27FC236}">
                <a16:creationId xmlns:a16="http://schemas.microsoft.com/office/drawing/2014/main" id="{370503E0-BCEB-1CD3-74AC-6BB0C139C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113" y="2255093"/>
            <a:ext cx="5255480" cy="44003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084A86-B296-4CE6-ABA5-15338E08575F}"/>
              </a:ext>
            </a:extLst>
          </p:cNvPr>
          <p:cNvSpPr txBox="1"/>
          <p:nvPr/>
        </p:nvSpPr>
        <p:spPr>
          <a:xfrm>
            <a:off x="10009238" y="6233651"/>
            <a:ext cx="17501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376288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7FAF5-0A08-DDC8-E7ED-988053BEFDFE}"/>
              </a:ext>
            </a:extLst>
          </p:cNvPr>
          <p:cNvSpPr txBox="1"/>
          <p:nvPr/>
        </p:nvSpPr>
        <p:spPr>
          <a:xfrm>
            <a:off x="2149767" y="2659559"/>
            <a:ext cx="7344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Poppins Black" panose="00000A00000000000000" pitchFamily="2" charset="0"/>
                <a:cs typeface="Poppins Black" panose="00000A00000000000000" pitchFamily="2" charset="0"/>
              </a:rPr>
              <a:t>Behavior based robotics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79007C-20C2-8880-A8C9-DB52B317029C}"/>
              </a:ext>
            </a:extLst>
          </p:cNvPr>
          <p:cNvSpPr txBox="1"/>
          <p:nvPr/>
        </p:nvSpPr>
        <p:spPr>
          <a:xfrm>
            <a:off x="0" y="436228"/>
            <a:ext cx="582195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>
                <a:latin typeface="Bahnschrift SemiLight" panose="020B0502040204020203" pitchFamily="34" charset="0"/>
              </a:rPr>
              <a:t>Background Study </a:t>
            </a:r>
            <a:r>
              <a:rPr lang="en-US" sz="3600" err="1">
                <a:latin typeface="Bahnschrift SemiLight" panose="020B0502040204020203" pitchFamily="34" charset="0"/>
              </a:rPr>
              <a:t>cont</a:t>
            </a:r>
            <a:r>
              <a:rPr lang="en-US" sz="3600">
                <a:latin typeface="Bahnschrift SemiLight" panose="020B0502040204020203" pitchFamily="34" charset="0"/>
              </a:rPr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581F5-C0A9-96FA-1BE6-C46F499394F6}"/>
              </a:ext>
            </a:extLst>
          </p:cNvPr>
          <p:cNvSpPr txBox="1"/>
          <p:nvPr/>
        </p:nvSpPr>
        <p:spPr>
          <a:xfrm>
            <a:off x="2908570" y="3244334"/>
            <a:ext cx="6186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4065916-33BB-F1DC-79EE-7446B2BB8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24781CA-CAC5-E46E-77D2-9BDDA7B21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5F27BD0C-C044-35F5-4C2D-DB2B911ED937}"/>
              </a:ext>
            </a:extLst>
          </p:cNvPr>
          <p:cNvSpPr/>
          <p:nvPr/>
        </p:nvSpPr>
        <p:spPr>
          <a:xfrm>
            <a:off x="152400" y="2816603"/>
            <a:ext cx="3548543" cy="2804020"/>
          </a:xfrm>
          <a:custGeom>
            <a:avLst/>
            <a:gdLst/>
            <a:ahLst/>
            <a:cxnLst/>
            <a:rect l="l" t="t" r="r" b="b"/>
            <a:pathLst>
              <a:path w="2392360" h="1915451">
                <a:moveTo>
                  <a:pt x="0" y="0"/>
                </a:moveTo>
                <a:lnTo>
                  <a:pt x="2392360" y="0"/>
                </a:lnTo>
                <a:lnTo>
                  <a:pt x="2392360" y="1915451"/>
                </a:lnTo>
                <a:lnTo>
                  <a:pt x="0" y="191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id="{59371AF2-A9E4-C9B0-1E42-F59133894BBC}"/>
              </a:ext>
            </a:extLst>
          </p:cNvPr>
          <p:cNvSpPr/>
          <p:nvPr/>
        </p:nvSpPr>
        <p:spPr>
          <a:xfrm>
            <a:off x="8925886" y="4220782"/>
            <a:ext cx="2164359" cy="1761671"/>
          </a:xfrm>
          <a:custGeom>
            <a:avLst/>
            <a:gdLst/>
            <a:ahLst/>
            <a:cxnLst/>
            <a:rect l="l" t="t" r="r" b="b"/>
            <a:pathLst>
              <a:path w="1216746" h="1023366">
                <a:moveTo>
                  <a:pt x="0" y="0"/>
                </a:moveTo>
                <a:lnTo>
                  <a:pt x="1216747" y="0"/>
                </a:lnTo>
                <a:lnTo>
                  <a:pt x="1216747" y="1023366"/>
                </a:lnTo>
                <a:lnTo>
                  <a:pt x="0" y="1023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12832-4304-B50F-27DC-DDA23EACBD72}"/>
              </a:ext>
            </a:extLst>
          </p:cNvPr>
          <p:cNvSpPr txBox="1"/>
          <p:nvPr/>
        </p:nvSpPr>
        <p:spPr>
          <a:xfrm>
            <a:off x="10009238" y="6233651"/>
            <a:ext cx="17501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417748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7FAF5-0A08-DDC8-E7ED-988053BEFDFE}"/>
              </a:ext>
            </a:extLst>
          </p:cNvPr>
          <p:cNvSpPr txBox="1"/>
          <p:nvPr/>
        </p:nvSpPr>
        <p:spPr>
          <a:xfrm>
            <a:off x="152400" y="1315135"/>
            <a:ext cx="7344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Poppins Black" panose="00000A00000000000000" pitchFamily="2" charset="0"/>
                <a:cs typeface="Poppins Black" panose="00000A00000000000000" pitchFamily="2" charset="0"/>
              </a:rPr>
              <a:t>Behavior based robotics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79007C-20C2-8880-A8C9-DB52B317029C}"/>
              </a:ext>
            </a:extLst>
          </p:cNvPr>
          <p:cNvSpPr txBox="1"/>
          <p:nvPr/>
        </p:nvSpPr>
        <p:spPr>
          <a:xfrm>
            <a:off x="0" y="436228"/>
            <a:ext cx="582195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>
                <a:latin typeface="Bahnschrift SemiLight" panose="020B0502040204020203" pitchFamily="34" charset="0"/>
              </a:rPr>
              <a:t>Background Study </a:t>
            </a:r>
            <a:r>
              <a:rPr lang="en-US" sz="3600" err="1">
                <a:latin typeface="Bahnschrift SemiLight" panose="020B0502040204020203" pitchFamily="34" charset="0"/>
              </a:rPr>
              <a:t>cont</a:t>
            </a:r>
            <a:r>
              <a:rPr lang="en-US" sz="3600">
                <a:latin typeface="Bahnschrift SemiLight" panose="020B0502040204020203" pitchFamily="34" charset="0"/>
              </a:rPr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581F5-C0A9-96FA-1BE6-C46F499394F6}"/>
              </a:ext>
            </a:extLst>
          </p:cNvPr>
          <p:cNvSpPr txBox="1"/>
          <p:nvPr/>
        </p:nvSpPr>
        <p:spPr>
          <a:xfrm>
            <a:off x="2908570" y="3244334"/>
            <a:ext cx="6186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4065916-33BB-F1DC-79EE-7446B2BB8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24781CA-CAC5-E46E-77D2-9BDDA7B21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AutoShape 2" descr="Machine Man: Rodney Brooks and His Fear of Not Enough Robots">
            <a:extLst>
              <a:ext uri="{FF2B5EF4-FFF2-40B4-BE49-F238E27FC236}">
                <a16:creationId xmlns:a16="http://schemas.microsoft.com/office/drawing/2014/main" id="{365CAFDB-D6A4-C18F-96BD-4824A8EACC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2" name="Picture 4" descr="Machine Man: Rodney Brooks and His Fear of Not Enough Robots">
            <a:extLst>
              <a:ext uri="{FF2B5EF4-FFF2-40B4-BE49-F238E27FC236}">
                <a16:creationId xmlns:a16="http://schemas.microsoft.com/office/drawing/2014/main" id="{551DC094-B89A-0936-CCAB-6F0ED053B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0" y="1366386"/>
            <a:ext cx="6555328" cy="4341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531350-FBC8-F6ED-10D1-22FF057039A6}"/>
              </a:ext>
            </a:extLst>
          </p:cNvPr>
          <p:cNvSpPr txBox="1"/>
          <p:nvPr/>
        </p:nvSpPr>
        <p:spPr>
          <a:xfrm>
            <a:off x="152400" y="3214047"/>
            <a:ext cx="4193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Bahnschrift SemiLight" panose="020B0502040204020203" pitchFamily="34" charset="0"/>
              </a:rPr>
              <a:t>By roboticist and artificial intelligence researcher, Rodney Brooks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5462A2-6BF0-F959-891F-DE7EE72C50FF}"/>
              </a:ext>
            </a:extLst>
          </p:cNvPr>
          <p:cNvSpPr txBox="1"/>
          <p:nvPr/>
        </p:nvSpPr>
        <p:spPr>
          <a:xfrm>
            <a:off x="10009238" y="6233651"/>
            <a:ext cx="17501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429011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EPT">
            <a:hlinkClick r:id="" action="ppaction://media"/>
            <a:extLst>
              <a:ext uri="{FF2B5EF4-FFF2-40B4-BE49-F238E27FC236}">
                <a16:creationId xmlns:a16="http://schemas.microsoft.com/office/drawing/2014/main" id="{7A6CA744-7DF0-048C-C9F7-88125CDD9A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F2D937-6773-0E82-0302-3A21E3084367}"/>
              </a:ext>
            </a:extLst>
          </p:cNvPr>
          <p:cNvSpPr txBox="1"/>
          <p:nvPr/>
        </p:nvSpPr>
        <p:spPr>
          <a:xfrm>
            <a:off x="10009238" y="6233651"/>
            <a:ext cx="175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0492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7FAF5-0A08-DDC8-E7ED-988053BEFDFE}"/>
              </a:ext>
            </a:extLst>
          </p:cNvPr>
          <p:cNvSpPr txBox="1"/>
          <p:nvPr/>
        </p:nvSpPr>
        <p:spPr>
          <a:xfrm>
            <a:off x="152400" y="1315135"/>
            <a:ext cx="7344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Poppins Black" panose="00000A00000000000000" pitchFamily="2" charset="0"/>
                <a:cs typeface="Poppins Black" panose="00000A00000000000000" pitchFamily="2" charset="0"/>
              </a:rPr>
              <a:t>Behavior based robotics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79007C-20C2-8880-A8C9-DB52B317029C}"/>
              </a:ext>
            </a:extLst>
          </p:cNvPr>
          <p:cNvSpPr txBox="1"/>
          <p:nvPr/>
        </p:nvSpPr>
        <p:spPr>
          <a:xfrm>
            <a:off x="0" y="436228"/>
            <a:ext cx="582195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>
                <a:latin typeface="Bahnschrift SemiLight" panose="020B0502040204020203" pitchFamily="34" charset="0"/>
              </a:rPr>
              <a:t>Background Study </a:t>
            </a:r>
            <a:r>
              <a:rPr lang="en-US" sz="3600" err="1">
                <a:latin typeface="Bahnschrift SemiLight" panose="020B0502040204020203" pitchFamily="34" charset="0"/>
              </a:rPr>
              <a:t>cont</a:t>
            </a:r>
            <a:r>
              <a:rPr lang="en-US" sz="3600">
                <a:latin typeface="Bahnschrift SemiLight" panose="020B0502040204020203" pitchFamily="34" charset="0"/>
              </a:rPr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581F5-C0A9-96FA-1BE6-C46F499394F6}"/>
              </a:ext>
            </a:extLst>
          </p:cNvPr>
          <p:cNvSpPr txBox="1"/>
          <p:nvPr/>
        </p:nvSpPr>
        <p:spPr>
          <a:xfrm>
            <a:off x="2908570" y="3244334"/>
            <a:ext cx="6186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4065916-33BB-F1DC-79EE-7446B2BB8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24781CA-CAC5-E46E-77D2-9BDDA7B21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AutoShape 2" descr="Machine Man: Rodney Brooks and His Fear of Not Enough Robots">
            <a:extLst>
              <a:ext uri="{FF2B5EF4-FFF2-40B4-BE49-F238E27FC236}">
                <a16:creationId xmlns:a16="http://schemas.microsoft.com/office/drawing/2014/main" id="{365CAFDB-D6A4-C18F-96BD-4824A8EACC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2" name="Picture 4" descr="Machine Man: Rodney Brooks and His Fear of Not Enough Robots">
            <a:extLst>
              <a:ext uri="{FF2B5EF4-FFF2-40B4-BE49-F238E27FC236}">
                <a16:creationId xmlns:a16="http://schemas.microsoft.com/office/drawing/2014/main" id="{551DC094-B89A-0936-CCAB-6F0ED053B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762" y="1419206"/>
            <a:ext cx="4416838" cy="3102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Machine Man: Rodney Brooks and His Fear of Not Enough Robots">
            <a:extLst>
              <a:ext uri="{FF2B5EF4-FFF2-40B4-BE49-F238E27FC236}">
                <a16:creationId xmlns:a16="http://schemas.microsoft.com/office/drawing/2014/main" id="{DC736189-7093-4677-B005-26072B146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628" y="1917013"/>
            <a:ext cx="5073906" cy="47261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CE918A-5045-A83B-07F3-E5D3AEDF8CBB}"/>
              </a:ext>
            </a:extLst>
          </p:cNvPr>
          <p:cNvSpPr txBox="1"/>
          <p:nvPr/>
        </p:nvSpPr>
        <p:spPr>
          <a:xfrm>
            <a:off x="10009238" y="6233651"/>
            <a:ext cx="17501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>
                <a:cs typeface="Arial"/>
              </a:rPr>
              <a:t>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30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7FAF5-0A08-DDC8-E7ED-988053BEFDFE}"/>
              </a:ext>
            </a:extLst>
          </p:cNvPr>
          <p:cNvSpPr txBox="1"/>
          <p:nvPr/>
        </p:nvSpPr>
        <p:spPr>
          <a:xfrm>
            <a:off x="1948772" y="2999278"/>
            <a:ext cx="68035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Poppins Black" panose="00000A00000000000000" pitchFamily="2" charset="0"/>
                <a:cs typeface="Poppins Black" panose="00000A00000000000000" pitchFamily="2" charset="0"/>
              </a:rPr>
              <a:t>Advancement in modern era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79007C-20C2-8880-A8C9-DB52B317029C}"/>
              </a:ext>
            </a:extLst>
          </p:cNvPr>
          <p:cNvSpPr txBox="1"/>
          <p:nvPr/>
        </p:nvSpPr>
        <p:spPr>
          <a:xfrm>
            <a:off x="0" y="436228"/>
            <a:ext cx="582195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>
                <a:latin typeface="Bahnschrift SemiLight" panose="020B0502040204020203" pitchFamily="34" charset="0"/>
              </a:rPr>
              <a:t>Background Study </a:t>
            </a:r>
            <a:r>
              <a:rPr lang="en-US" sz="3600" err="1">
                <a:latin typeface="Bahnschrift SemiLight" panose="020B0502040204020203" pitchFamily="34" charset="0"/>
              </a:rPr>
              <a:t>cont</a:t>
            </a:r>
            <a:r>
              <a:rPr lang="en-US" sz="3600">
                <a:latin typeface="Bahnschrift SemiLight" panose="020B0502040204020203" pitchFamily="34" charset="0"/>
              </a:rPr>
              <a:t>…</a:t>
            </a: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5207F68-846C-4B99-5567-B2B3C384330E}"/>
              </a:ext>
            </a:extLst>
          </p:cNvPr>
          <p:cNvSpPr/>
          <p:nvPr/>
        </p:nvSpPr>
        <p:spPr>
          <a:xfrm rot="557348">
            <a:off x="8624061" y="3093989"/>
            <a:ext cx="3229583" cy="3322040"/>
          </a:xfrm>
          <a:custGeom>
            <a:avLst/>
            <a:gdLst/>
            <a:ahLst/>
            <a:cxnLst/>
            <a:rect l="l" t="t" r="r" b="b"/>
            <a:pathLst>
              <a:path w="2154120" h="2172969">
                <a:moveTo>
                  <a:pt x="0" y="0"/>
                </a:moveTo>
                <a:lnTo>
                  <a:pt x="2154120" y="0"/>
                </a:lnTo>
                <a:lnTo>
                  <a:pt x="2154120" y="2172969"/>
                </a:lnTo>
                <a:lnTo>
                  <a:pt x="0" y="2172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16">
            <a:extLst>
              <a:ext uri="{FF2B5EF4-FFF2-40B4-BE49-F238E27FC236}">
                <a16:creationId xmlns:a16="http://schemas.microsoft.com/office/drawing/2014/main" id="{AD6D40BC-DA53-9A26-37F8-B5CBC9D39966}"/>
              </a:ext>
            </a:extLst>
          </p:cNvPr>
          <p:cNvSpPr/>
          <p:nvPr/>
        </p:nvSpPr>
        <p:spPr>
          <a:xfrm>
            <a:off x="649057" y="1555213"/>
            <a:ext cx="1299715" cy="2593161"/>
          </a:xfrm>
          <a:custGeom>
            <a:avLst/>
            <a:gdLst/>
            <a:ahLst/>
            <a:cxnLst/>
            <a:rect l="l" t="t" r="r" b="b"/>
            <a:pathLst>
              <a:path w="916038" h="2075301">
                <a:moveTo>
                  <a:pt x="0" y="0"/>
                </a:moveTo>
                <a:lnTo>
                  <a:pt x="916038" y="0"/>
                </a:lnTo>
                <a:lnTo>
                  <a:pt x="916038" y="2075301"/>
                </a:lnTo>
                <a:lnTo>
                  <a:pt x="0" y="2075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276A7-61C4-7533-EF30-C32E3B635F03}"/>
              </a:ext>
            </a:extLst>
          </p:cNvPr>
          <p:cNvSpPr txBox="1"/>
          <p:nvPr/>
        </p:nvSpPr>
        <p:spPr>
          <a:xfrm>
            <a:off x="10009238" y="6233651"/>
            <a:ext cx="17501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>
                <a:cs typeface="Arial"/>
              </a:rPr>
              <a:t>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84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87FAF5-0A08-DDC8-E7ED-988053BEFDFE}"/>
              </a:ext>
            </a:extLst>
          </p:cNvPr>
          <p:cNvSpPr txBox="1"/>
          <p:nvPr/>
        </p:nvSpPr>
        <p:spPr>
          <a:xfrm>
            <a:off x="93677" y="1366386"/>
            <a:ext cx="4848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Poppins Black" panose="00000A00000000000000" pitchFamily="2" charset="0"/>
                <a:cs typeface="Poppins Black" panose="00000A00000000000000" pitchFamily="2" charset="0"/>
              </a:rPr>
              <a:t>Advancement in modern era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79007C-20C2-8880-A8C9-DB52B317029C}"/>
              </a:ext>
            </a:extLst>
          </p:cNvPr>
          <p:cNvSpPr txBox="1"/>
          <p:nvPr/>
        </p:nvSpPr>
        <p:spPr>
          <a:xfrm>
            <a:off x="0" y="436228"/>
            <a:ext cx="582195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>
                <a:latin typeface="Bahnschrift SemiLight" panose="020B0502040204020203" pitchFamily="34" charset="0"/>
              </a:rPr>
              <a:t>Background Study </a:t>
            </a:r>
            <a:r>
              <a:rPr lang="en-US" sz="3600" err="1">
                <a:latin typeface="Bahnschrift SemiLight" panose="020B0502040204020203" pitchFamily="34" charset="0"/>
              </a:rPr>
              <a:t>cont</a:t>
            </a:r>
            <a:r>
              <a:rPr lang="en-US" sz="3600">
                <a:latin typeface="Bahnschrift SemiLight" panose="020B0502040204020203" pitchFamily="34" charset="0"/>
              </a:rPr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581F5-C0A9-96FA-1BE6-C46F499394F6}"/>
              </a:ext>
            </a:extLst>
          </p:cNvPr>
          <p:cNvSpPr txBox="1"/>
          <p:nvPr/>
        </p:nvSpPr>
        <p:spPr>
          <a:xfrm>
            <a:off x="2908570" y="3244334"/>
            <a:ext cx="6186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4065916-33BB-F1DC-79EE-7446B2BB8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24781CA-CAC5-E46E-77D2-9BDDA7B21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AutoShape 2" descr="Machine Man: Rodney Brooks and His Fear of Not Enough Robots">
            <a:extLst>
              <a:ext uri="{FF2B5EF4-FFF2-40B4-BE49-F238E27FC236}">
                <a16:creationId xmlns:a16="http://schemas.microsoft.com/office/drawing/2014/main" id="{365CAFDB-D6A4-C18F-96BD-4824A8EACC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4D426-B412-9246-D9D3-1499CDC15C9A}"/>
              </a:ext>
            </a:extLst>
          </p:cNvPr>
          <p:cNvSpPr txBox="1"/>
          <p:nvPr/>
        </p:nvSpPr>
        <p:spPr>
          <a:xfrm>
            <a:off x="587229" y="2351526"/>
            <a:ext cx="83638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Steve </a:t>
            </a:r>
            <a:r>
              <a:rPr lang="en-US" sz="2400" err="1"/>
              <a:t>Furber</a:t>
            </a:r>
            <a:r>
              <a:rPr lang="en-US" sz="2400"/>
              <a:t> and Sophie Wilson’s contribution in computer architecture and microprocessor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Use of PID (Proportional-Integral-Derivative) controllers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Affordability and simplicity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Advancements in sensor technology</a:t>
            </a: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923ED3B3-6AB4-2B01-F558-76C39CCEAE20}"/>
              </a:ext>
            </a:extLst>
          </p:cNvPr>
          <p:cNvSpPr/>
          <p:nvPr/>
        </p:nvSpPr>
        <p:spPr>
          <a:xfrm>
            <a:off x="8716162" y="4304721"/>
            <a:ext cx="2617365" cy="2062521"/>
          </a:xfrm>
          <a:custGeom>
            <a:avLst/>
            <a:gdLst/>
            <a:ahLst/>
            <a:cxnLst/>
            <a:rect l="l" t="t" r="r" b="b"/>
            <a:pathLst>
              <a:path w="1627955" h="1312867">
                <a:moveTo>
                  <a:pt x="0" y="0"/>
                </a:moveTo>
                <a:lnTo>
                  <a:pt x="1627955" y="0"/>
                </a:lnTo>
                <a:lnTo>
                  <a:pt x="1627955" y="1312867"/>
                </a:lnTo>
                <a:lnTo>
                  <a:pt x="0" y="1312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597161-AFFB-9A95-2AFB-584E4F5BA4CE}"/>
              </a:ext>
            </a:extLst>
          </p:cNvPr>
          <p:cNvSpPr txBox="1"/>
          <p:nvPr/>
        </p:nvSpPr>
        <p:spPr>
          <a:xfrm>
            <a:off x="9998941" y="6233651"/>
            <a:ext cx="17501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>
                <a:cs typeface="Arial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646716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9;p29">
            <a:extLst>
              <a:ext uri="{FF2B5EF4-FFF2-40B4-BE49-F238E27FC236}">
                <a16:creationId xmlns:a16="http://schemas.microsoft.com/office/drawing/2014/main" id="{715B7E5E-A798-F38A-4FAF-0E3EEBB53C63}"/>
              </a:ext>
            </a:extLst>
          </p:cNvPr>
          <p:cNvSpPr/>
          <p:nvPr/>
        </p:nvSpPr>
        <p:spPr>
          <a:xfrm>
            <a:off x="8485962" y="3932696"/>
            <a:ext cx="1907671" cy="47992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24" name="Google Shape;824;p41"/>
          <p:cNvSpPr/>
          <p:nvPr/>
        </p:nvSpPr>
        <p:spPr>
          <a:xfrm>
            <a:off x="6004857" y="2994667"/>
            <a:ext cx="4388776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25" name="Google Shape;825;p41"/>
          <p:cNvSpPr txBox="1">
            <a:spLocks noGrp="1"/>
          </p:cNvSpPr>
          <p:nvPr>
            <p:ph type="title"/>
          </p:nvPr>
        </p:nvSpPr>
        <p:spPr>
          <a:xfrm flipH="1">
            <a:off x="5637052" y="2224180"/>
            <a:ext cx="4835600" cy="226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/>
              <a:t>Research Gap</a:t>
            </a:r>
            <a:endParaRPr/>
          </a:p>
        </p:txBody>
      </p:sp>
      <p:grpSp>
        <p:nvGrpSpPr>
          <p:cNvPr id="826" name="Google Shape;826;p41"/>
          <p:cNvGrpSpPr/>
          <p:nvPr/>
        </p:nvGrpSpPr>
        <p:grpSpPr>
          <a:xfrm>
            <a:off x="959833" y="1175402"/>
            <a:ext cx="4509404" cy="4507196"/>
            <a:chOff x="719878" y="1032266"/>
            <a:chExt cx="3382053" cy="3078966"/>
          </a:xfrm>
        </p:grpSpPr>
        <p:sp>
          <p:nvSpPr>
            <p:cNvPr id="827" name="Google Shape;827;p41"/>
            <p:cNvSpPr/>
            <p:nvPr/>
          </p:nvSpPr>
          <p:spPr>
            <a:xfrm flipH="1">
              <a:off x="719878" y="3834800"/>
              <a:ext cx="3083924" cy="276432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8" name="Google Shape;828;p41"/>
            <p:cNvSpPr/>
            <p:nvPr/>
          </p:nvSpPr>
          <p:spPr>
            <a:xfrm rot="3863858">
              <a:off x="3581854" y="1890967"/>
              <a:ext cx="391677" cy="531400"/>
            </a:xfrm>
            <a:custGeom>
              <a:avLst/>
              <a:gdLst/>
              <a:ahLst/>
              <a:cxnLst/>
              <a:rect l="l" t="t" r="r" b="b"/>
              <a:pathLst>
                <a:path w="13377" h="18149" extrusionOk="0">
                  <a:moveTo>
                    <a:pt x="7756" y="0"/>
                  </a:moveTo>
                  <a:cubicBezTo>
                    <a:pt x="6728" y="0"/>
                    <a:pt x="5615" y="269"/>
                    <a:pt x="4403" y="836"/>
                  </a:cubicBezTo>
                  <a:cubicBezTo>
                    <a:pt x="2402" y="1737"/>
                    <a:pt x="1101" y="2904"/>
                    <a:pt x="567" y="4272"/>
                  </a:cubicBezTo>
                  <a:cubicBezTo>
                    <a:pt x="0" y="5740"/>
                    <a:pt x="0" y="7307"/>
                    <a:pt x="567" y="8775"/>
                  </a:cubicBezTo>
                  <a:lnTo>
                    <a:pt x="4970" y="7374"/>
                  </a:lnTo>
                  <a:cubicBezTo>
                    <a:pt x="4670" y="6507"/>
                    <a:pt x="4637" y="5806"/>
                    <a:pt x="4804" y="5306"/>
                  </a:cubicBezTo>
                  <a:cubicBezTo>
                    <a:pt x="5004" y="4839"/>
                    <a:pt x="5371" y="4439"/>
                    <a:pt x="5838" y="4238"/>
                  </a:cubicBezTo>
                  <a:cubicBezTo>
                    <a:pt x="6091" y="4100"/>
                    <a:pt x="6376" y="4026"/>
                    <a:pt x="6671" y="4026"/>
                  </a:cubicBezTo>
                  <a:cubicBezTo>
                    <a:pt x="6803" y="4026"/>
                    <a:pt x="6938" y="4041"/>
                    <a:pt x="7072" y="4072"/>
                  </a:cubicBezTo>
                  <a:cubicBezTo>
                    <a:pt x="7405" y="4205"/>
                    <a:pt x="7706" y="4472"/>
                    <a:pt x="7839" y="4839"/>
                  </a:cubicBezTo>
                  <a:cubicBezTo>
                    <a:pt x="8006" y="5239"/>
                    <a:pt x="7906" y="5806"/>
                    <a:pt x="7539" y="6540"/>
                  </a:cubicBezTo>
                  <a:cubicBezTo>
                    <a:pt x="7072" y="7474"/>
                    <a:pt x="6672" y="8442"/>
                    <a:pt x="6305" y="9409"/>
                  </a:cubicBezTo>
                  <a:cubicBezTo>
                    <a:pt x="6171" y="9909"/>
                    <a:pt x="6104" y="10410"/>
                    <a:pt x="6138" y="10910"/>
                  </a:cubicBezTo>
                  <a:cubicBezTo>
                    <a:pt x="6205" y="11544"/>
                    <a:pt x="6405" y="12178"/>
                    <a:pt x="6672" y="12745"/>
                  </a:cubicBezTo>
                  <a:lnTo>
                    <a:pt x="6872" y="13145"/>
                  </a:lnTo>
                  <a:lnTo>
                    <a:pt x="10975" y="11277"/>
                  </a:lnTo>
                  <a:cubicBezTo>
                    <a:pt x="10741" y="10810"/>
                    <a:pt x="10641" y="10276"/>
                    <a:pt x="10641" y="9776"/>
                  </a:cubicBezTo>
                  <a:cubicBezTo>
                    <a:pt x="10774" y="9075"/>
                    <a:pt x="11041" y="8375"/>
                    <a:pt x="11408" y="7774"/>
                  </a:cubicBezTo>
                  <a:cubicBezTo>
                    <a:pt x="11942" y="6807"/>
                    <a:pt x="12309" y="5806"/>
                    <a:pt x="12509" y="4739"/>
                  </a:cubicBezTo>
                  <a:cubicBezTo>
                    <a:pt x="12609" y="4038"/>
                    <a:pt x="12509" y="3371"/>
                    <a:pt x="12209" y="2737"/>
                  </a:cubicBezTo>
                  <a:cubicBezTo>
                    <a:pt x="11575" y="1270"/>
                    <a:pt x="10207" y="269"/>
                    <a:pt x="8640" y="69"/>
                  </a:cubicBezTo>
                  <a:cubicBezTo>
                    <a:pt x="8352" y="23"/>
                    <a:pt x="8058" y="0"/>
                    <a:pt x="7756" y="0"/>
                  </a:cubicBezTo>
                  <a:close/>
                  <a:moveTo>
                    <a:pt x="11608" y="12311"/>
                  </a:moveTo>
                  <a:lnTo>
                    <a:pt x="7239" y="14279"/>
                  </a:lnTo>
                  <a:lnTo>
                    <a:pt x="8973" y="18148"/>
                  </a:lnTo>
                  <a:lnTo>
                    <a:pt x="13376" y="16180"/>
                  </a:lnTo>
                  <a:lnTo>
                    <a:pt x="11608" y="123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9" name="Google Shape;829;p41"/>
            <p:cNvSpPr/>
            <p:nvPr/>
          </p:nvSpPr>
          <p:spPr>
            <a:xfrm rot="3863858">
              <a:off x="3183681" y="1870301"/>
              <a:ext cx="393638" cy="364183"/>
            </a:xfrm>
            <a:custGeom>
              <a:avLst/>
              <a:gdLst/>
              <a:ahLst/>
              <a:cxnLst/>
              <a:rect l="l" t="t" r="r" b="b"/>
              <a:pathLst>
                <a:path w="13444" h="12438" extrusionOk="0">
                  <a:moveTo>
                    <a:pt x="5395" y="0"/>
                  </a:moveTo>
                  <a:cubicBezTo>
                    <a:pt x="4946" y="0"/>
                    <a:pt x="4496" y="86"/>
                    <a:pt x="4070" y="262"/>
                  </a:cubicBezTo>
                  <a:cubicBezTo>
                    <a:pt x="3003" y="696"/>
                    <a:pt x="2102" y="1430"/>
                    <a:pt x="1468" y="2397"/>
                  </a:cubicBezTo>
                  <a:cubicBezTo>
                    <a:pt x="434" y="3765"/>
                    <a:pt x="1" y="5032"/>
                    <a:pt x="134" y="6200"/>
                  </a:cubicBezTo>
                  <a:cubicBezTo>
                    <a:pt x="334" y="7400"/>
                    <a:pt x="935" y="8468"/>
                    <a:pt x="1869" y="9235"/>
                  </a:cubicBezTo>
                  <a:lnTo>
                    <a:pt x="4370" y="6633"/>
                  </a:lnTo>
                  <a:cubicBezTo>
                    <a:pt x="3937" y="6266"/>
                    <a:pt x="3603" y="5799"/>
                    <a:pt x="3470" y="5266"/>
                  </a:cubicBezTo>
                  <a:cubicBezTo>
                    <a:pt x="3403" y="4865"/>
                    <a:pt x="3503" y="4465"/>
                    <a:pt x="3770" y="4131"/>
                  </a:cubicBezTo>
                  <a:cubicBezTo>
                    <a:pt x="3937" y="3865"/>
                    <a:pt x="4204" y="3664"/>
                    <a:pt x="4537" y="3564"/>
                  </a:cubicBezTo>
                  <a:cubicBezTo>
                    <a:pt x="4586" y="3559"/>
                    <a:pt x="4635" y="3556"/>
                    <a:pt x="4683" y="3556"/>
                  </a:cubicBezTo>
                  <a:cubicBezTo>
                    <a:pt x="4933" y="3556"/>
                    <a:pt x="5175" y="3630"/>
                    <a:pt x="5371" y="3798"/>
                  </a:cubicBezTo>
                  <a:cubicBezTo>
                    <a:pt x="5638" y="3998"/>
                    <a:pt x="5771" y="4398"/>
                    <a:pt x="5805" y="5065"/>
                  </a:cubicBezTo>
                  <a:cubicBezTo>
                    <a:pt x="5838" y="5866"/>
                    <a:pt x="5905" y="6667"/>
                    <a:pt x="6072" y="7467"/>
                  </a:cubicBezTo>
                  <a:cubicBezTo>
                    <a:pt x="6138" y="7867"/>
                    <a:pt x="6305" y="8234"/>
                    <a:pt x="6505" y="8568"/>
                  </a:cubicBezTo>
                  <a:cubicBezTo>
                    <a:pt x="6805" y="8968"/>
                    <a:pt x="7172" y="9335"/>
                    <a:pt x="7573" y="9602"/>
                  </a:cubicBezTo>
                  <a:lnTo>
                    <a:pt x="7840" y="9836"/>
                  </a:lnTo>
                  <a:lnTo>
                    <a:pt x="9941" y="7000"/>
                  </a:lnTo>
                  <a:cubicBezTo>
                    <a:pt x="9574" y="6767"/>
                    <a:pt x="9307" y="6466"/>
                    <a:pt x="9107" y="6133"/>
                  </a:cubicBezTo>
                  <a:cubicBezTo>
                    <a:pt x="8940" y="5599"/>
                    <a:pt x="8840" y="5032"/>
                    <a:pt x="8874" y="4465"/>
                  </a:cubicBezTo>
                  <a:cubicBezTo>
                    <a:pt x="8874" y="3598"/>
                    <a:pt x="8740" y="2764"/>
                    <a:pt x="8473" y="1963"/>
                  </a:cubicBezTo>
                  <a:cubicBezTo>
                    <a:pt x="8273" y="1463"/>
                    <a:pt x="7940" y="1029"/>
                    <a:pt x="7506" y="696"/>
                  </a:cubicBezTo>
                  <a:cubicBezTo>
                    <a:pt x="6881" y="238"/>
                    <a:pt x="6140" y="0"/>
                    <a:pt x="5395" y="0"/>
                  </a:cubicBezTo>
                  <a:close/>
                  <a:moveTo>
                    <a:pt x="10742" y="7434"/>
                  </a:moveTo>
                  <a:lnTo>
                    <a:pt x="8507" y="10469"/>
                  </a:lnTo>
                  <a:lnTo>
                    <a:pt x="11209" y="12437"/>
                  </a:lnTo>
                  <a:lnTo>
                    <a:pt x="13444" y="9402"/>
                  </a:lnTo>
                  <a:lnTo>
                    <a:pt x="10742" y="74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0" name="Google Shape;830;p41"/>
            <p:cNvSpPr/>
            <p:nvPr/>
          </p:nvSpPr>
          <p:spPr>
            <a:xfrm flipH="1">
              <a:off x="2288267" y="3141187"/>
              <a:ext cx="355547" cy="788393"/>
            </a:xfrm>
            <a:custGeom>
              <a:avLst/>
              <a:gdLst/>
              <a:ahLst/>
              <a:cxnLst/>
              <a:rect l="l" t="t" r="r" b="b"/>
              <a:pathLst>
                <a:path w="12143" h="26926" extrusionOk="0">
                  <a:moveTo>
                    <a:pt x="5573" y="1"/>
                  </a:moveTo>
                  <a:cubicBezTo>
                    <a:pt x="4842" y="1"/>
                    <a:pt x="4119" y="410"/>
                    <a:pt x="3837" y="1374"/>
                  </a:cubicBezTo>
                  <a:cubicBezTo>
                    <a:pt x="3803" y="1441"/>
                    <a:pt x="1602" y="8112"/>
                    <a:pt x="201" y="12982"/>
                  </a:cubicBezTo>
                  <a:cubicBezTo>
                    <a:pt x="1" y="13616"/>
                    <a:pt x="167" y="14283"/>
                    <a:pt x="601" y="14750"/>
                  </a:cubicBezTo>
                  <a:cubicBezTo>
                    <a:pt x="4404" y="18886"/>
                    <a:pt x="6505" y="22689"/>
                    <a:pt x="8173" y="25925"/>
                  </a:cubicBezTo>
                  <a:cubicBezTo>
                    <a:pt x="8507" y="26525"/>
                    <a:pt x="9141" y="26926"/>
                    <a:pt x="9841" y="26926"/>
                  </a:cubicBezTo>
                  <a:cubicBezTo>
                    <a:pt x="11242" y="26926"/>
                    <a:pt x="12143" y="25458"/>
                    <a:pt x="11509" y="24190"/>
                  </a:cubicBezTo>
                  <a:cubicBezTo>
                    <a:pt x="9507" y="20154"/>
                    <a:pt x="7006" y="16418"/>
                    <a:pt x="4070" y="13016"/>
                  </a:cubicBezTo>
                  <a:cubicBezTo>
                    <a:pt x="5471" y="8346"/>
                    <a:pt x="7373" y="2608"/>
                    <a:pt x="7373" y="2541"/>
                  </a:cubicBezTo>
                  <a:cubicBezTo>
                    <a:pt x="7926" y="1044"/>
                    <a:pt x="6740" y="1"/>
                    <a:pt x="5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1" name="Google Shape;831;p41"/>
            <p:cNvSpPr/>
            <p:nvPr/>
          </p:nvSpPr>
          <p:spPr>
            <a:xfrm flipH="1">
              <a:off x="2263848" y="3845547"/>
              <a:ext cx="424882" cy="127983"/>
            </a:xfrm>
            <a:custGeom>
              <a:avLst/>
              <a:gdLst/>
              <a:ahLst/>
              <a:cxnLst/>
              <a:rect l="l" t="t" r="r" b="b"/>
              <a:pathLst>
                <a:path w="14511" h="4371" extrusionOk="0">
                  <a:moveTo>
                    <a:pt x="7672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2" name="Google Shape;832;p41"/>
            <p:cNvSpPr/>
            <p:nvPr/>
          </p:nvSpPr>
          <p:spPr>
            <a:xfrm flipH="1">
              <a:off x="1995262" y="2858548"/>
              <a:ext cx="800925" cy="620355"/>
            </a:xfrm>
            <a:custGeom>
              <a:avLst/>
              <a:gdLst/>
              <a:ahLst/>
              <a:cxnLst/>
              <a:rect l="l" t="t" r="r" b="b"/>
              <a:pathLst>
                <a:path w="27354" h="21187" extrusionOk="0">
                  <a:moveTo>
                    <a:pt x="14994" y="0"/>
                  </a:moveTo>
                  <a:cubicBezTo>
                    <a:pt x="13554" y="0"/>
                    <a:pt x="12061" y="221"/>
                    <a:pt x="10575" y="686"/>
                  </a:cubicBezTo>
                  <a:cubicBezTo>
                    <a:pt x="3970" y="2754"/>
                    <a:pt x="1" y="8859"/>
                    <a:pt x="1736" y="14329"/>
                  </a:cubicBezTo>
                  <a:cubicBezTo>
                    <a:pt x="3054" y="18569"/>
                    <a:pt x="7398" y="21186"/>
                    <a:pt x="12361" y="21186"/>
                  </a:cubicBezTo>
                  <a:cubicBezTo>
                    <a:pt x="13801" y="21186"/>
                    <a:pt x="15294" y="20966"/>
                    <a:pt x="16780" y="20500"/>
                  </a:cubicBezTo>
                  <a:cubicBezTo>
                    <a:pt x="23384" y="18432"/>
                    <a:pt x="27354" y="12328"/>
                    <a:pt x="25653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3" name="Google Shape;833;p41"/>
            <p:cNvSpPr/>
            <p:nvPr/>
          </p:nvSpPr>
          <p:spPr>
            <a:xfrm flipH="1">
              <a:off x="2407407" y="2264281"/>
              <a:ext cx="1030451" cy="705209"/>
            </a:xfrm>
            <a:custGeom>
              <a:avLst/>
              <a:gdLst/>
              <a:ahLst/>
              <a:cxnLst/>
              <a:rect l="l" t="t" r="r" b="b"/>
              <a:pathLst>
                <a:path w="35193" h="24085" extrusionOk="0">
                  <a:moveTo>
                    <a:pt x="33324" y="0"/>
                  </a:moveTo>
                  <a:cubicBezTo>
                    <a:pt x="32290" y="0"/>
                    <a:pt x="31456" y="868"/>
                    <a:pt x="31456" y="1902"/>
                  </a:cubicBezTo>
                  <a:cubicBezTo>
                    <a:pt x="31456" y="2335"/>
                    <a:pt x="31323" y="12543"/>
                    <a:pt x="21582" y="18013"/>
                  </a:cubicBezTo>
                  <a:cubicBezTo>
                    <a:pt x="16504" y="16572"/>
                    <a:pt x="13208" y="16119"/>
                    <a:pt x="10859" y="16119"/>
                  </a:cubicBezTo>
                  <a:cubicBezTo>
                    <a:pt x="8642" y="16119"/>
                    <a:pt x="7269" y="16523"/>
                    <a:pt x="6038" y="16879"/>
                  </a:cubicBezTo>
                  <a:cubicBezTo>
                    <a:pt x="5571" y="17046"/>
                    <a:pt x="5104" y="17146"/>
                    <a:pt x="4670" y="17246"/>
                  </a:cubicBezTo>
                  <a:cubicBezTo>
                    <a:pt x="3836" y="17380"/>
                    <a:pt x="3203" y="18080"/>
                    <a:pt x="3136" y="18914"/>
                  </a:cubicBezTo>
                  <a:cubicBezTo>
                    <a:pt x="3002" y="19614"/>
                    <a:pt x="2535" y="20215"/>
                    <a:pt x="1868" y="20482"/>
                  </a:cubicBezTo>
                  <a:cubicBezTo>
                    <a:pt x="0" y="21282"/>
                    <a:pt x="534" y="24084"/>
                    <a:pt x="2602" y="24084"/>
                  </a:cubicBezTo>
                  <a:cubicBezTo>
                    <a:pt x="2836" y="24084"/>
                    <a:pt x="3103" y="24051"/>
                    <a:pt x="3336" y="23951"/>
                  </a:cubicBezTo>
                  <a:cubicBezTo>
                    <a:pt x="4804" y="23317"/>
                    <a:pt x="5971" y="22150"/>
                    <a:pt x="6505" y="20649"/>
                  </a:cubicBezTo>
                  <a:lnTo>
                    <a:pt x="7105" y="20482"/>
                  </a:lnTo>
                  <a:cubicBezTo>
                    <a:pt x="8063" y="20193"/>
                    <a:pt x="9139" y="19876"/>
                    <a:pt x="10920" y="19876"/>
                  </a:cubicBezTo>
                  <a:cubicBezTo>
                    <a:pt x="13047" y="19876"/>
                    <a:pt x="16178" y="20328"/>
                    <a:pt x="21316" y="21816"/>
                  </a:cubicBezTo>
                  <a:cubicBezTo>
                    <a:pt x="21469" y="21863"/>
                    <a:pt x="21631" y="21885"/>
                    <a:pt x="21796" y="21885"/>
                  </a:cubicBezTo>
                  <a:cubicBezTo>
                    <a:pt x="22095" y="21885"/>
                    <a:pt x="22403" y="21812"/>
                    <a:pt x="22683" y="21683"/>
                  </a:cubicBezTo>
                  <a:cubicBezTo>
                    <a:pt x="35125" y="15245"/>
                    <a:pt x="35192" y="2402"/>
                    <a:pt x="35192" y="1868"/>
                  </a:cubicBezTo>
                  <a:cubicBezTo>
                    <a:pt x="35159" y="834"/>
                    <a:pt x="34325" y="0"/>
                    <a:pt x="3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4" name="Google Shape;834;p41"/>
            <p:cNvSpPr/>
            <p:nvPr/>
          </p:nvSpPr>
          <p:spPr>
            <a:xfrm flipH="1">
              <a:off x="1103540" y="1032266"/>
              <a:ext cx="1999326" cy="2401399"/>
            </a:xfrm>
            <a:custGeom>
              <a:avLst/>
              <a:gdLst/>
              <a:ahLst/>
              <a:cxnLst/>
              <a:rect l="l" t="t" r="r" b="b"/>
              <a:pathLst>
                <a:path w="68283" h="82015" extrusionOk="0">
                  <a:moveTo>
                    <a:pt x="32431" y="1"/>
                  </a:moveTo>
                  <a:cubicBezTo>
                    <a:pt x="31731" y="1"/>
                    <a:pt x="31017" y="27"/>
                    <a:pt x="30289" y="81"/>
                  </a:cubicBezTo>
                  <a:cubicBezTo>
                    <a:pt x="1" y="2282"/>
                    <a:pt x="9474" y="38675"/>
                    <a:pt x="13010" y="52785"/>
                  </a:cubicBezTo>
                  <a:cubicBezTo>
                    <a:pt x="15345" y="61992"/>
                    <a:pt x="15312" y="68963"/>
                    <a:pt x="14978" y="73000"/>
                  </a:cubicBezTo>
                  <a:cubicBezTo>
                    <a:pt x="14711" y="75735"/>
                    <a:pt x="16279" y="78337"/>
                    <a:pt x="18814" y="79337"/>
                  </a:cubicBezTo>
                  <a:cubicBezTo>
                    <a:pt x="23488" y="81187"/>
                    <a:pt x="29281" y="82015"/>
                    <a:pt x="35737" y="82015"/>
                  </a:cubicBezTo>
                  <a:cubicBezTo>
                    <a:pt x="42322" y="82015"/>
                    <a:pt x="49596" y="81154"/>
                    <a:pt x="57075" y="79638"/>
                  </a:cubicBezTo>
                  <a:cubicBezTo>
                    <a:pt x="63613" y="78337"/>
                    <a:pt x="68283" y="72566"/>
                    <a:pt x="68216" y="65895"/>
                  </a:cubicBezTo>
                  <a:cubicBezTo>
                    <a:pt x="68149" y="59490"/>
                    <a:pt x="67649" y="53085"/>
                    <a:pt x="66748" y="46781"/>
                  </a:cubicBezTo>
                  <a:cubicBezTo>
                    <a:pt x="64995" y="34607"/>
                    <a:pt x="57871" y="1"/>
                    <a:pt x="32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5" name="Google Shape;835;p41"/>
            <p:cNvSpPr/>
            <p:nvPr/>
          </p:nvSpPr>
          <p:spPr>
            <a:xfrm flipH="1">
              <a:off x="1103540" y="1033672"/>
              <a:ext cx="1207214" cy="2390946"/>
            </a:xfrm>
            <a:custGeom>
              <a:avLst/>
              <a:gdLst/>
              <a:ahLst/>
              <a:cxnLst/>
              <a:rect l="l" t="t" r="r" b="b"/>
              <a:pathLst>
                <a:path w="41230" h="81658" extrusionOk="0">
                  <a:moveTo>
                    <a:pt x="7075" y="0"/>
                  </a:moveTo>
                  <a:cubicBezTo>
                    <a:pt x="4584" y="0"/>
                    <a:pt x="2260" y="1362"/>
                    <a:pt x="1035" y="3569"/>
                  </a:cubicBezTo>
                  <a:cubicBezTo>
                    <a:pt x="0" y="5603"/>
                    <a:pt x="34" y="8072"/>
                    <a:pt x="1602" y="10507"/>
                  </a:cubicBezTo>
                  <a:cubicBezTo>
                    <a:pt x="6772" y="18579"/>
                    <a:pt x="19147" y="46366"/>
                    <a:pt x="17279" y="61543"/>
                  </a:cubicBezTo>
                  <a:cubicBezTo>
                    <a:pt x="16446" y="68415"/>
                    <a:pt x="12109" y="73919"/>
                    <a:pt x="15878" y="81658"/>
                  </a:cubicBezTo>
                  <a:cubicBezTo>
                    <a:pt x="20615" y="81258"/>
                    <a:pt x="25352" y="80557"/>
                    <a:pt x="30022" y="79590"/>
                  </a:cubicBezTo>
                  <a:cubicBezTo>
                    <a:pt x="36560" y="78289"/>
                    <a:pt x="41230" y="72485"/>
                    <a:pt x="41163" y="65813"/>
                  </a:cubicBezTo>
                  <a:cubicBezTo>
                    <a:pt x="41096" y="59442"/>
                    <a:pt x="40629" y="53071"/>
                    <a:pt x="39729" y="46733"/>
                  </a:cubicBezTo>
                  <a:cubicBezTo>
                    <a:pt x="37994" y="34924"/>
                    <a:pt x="31289" y="2134"/>
                    <a:pt x="7739" y="33"/>
                  </a:cubicBezTo>
                  <a:cubicBezTo>
                    <a:pt x="7517" y="11"/>
                    <a:pt x="7295" y="0"/>
                    <a:pt x="7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6" name="Google Shape;836;p41"/>
            <p:cNvSpPr/>
            <p:nvPr/>
          </p:nvSpPr>
          <p:spPr>
            <a:xfrm flipH="1">
              <a:off x="1261740" y="1056656"/>
              <a:ext cx="1087108" cy="1909905"/>
            </a:xfrm>
            <a:custGeom>
              <a:avLst/>
              <a:gdLst/>
              <a:ahLst/>
              <a:cxnLst/>
              <a:rect l="l" t="t" r="r" b="b"/>
              <a:pathLst>
                <a:path w="37128" h="65229" extrusionOk="0">
                  <a:moveTo>
                    <a:pt x="2397" y="0"/>
                  </a:moveTo>
                  <a:cubicBezTo>
                    <a:pt x="1675" y="0"/>
                    <a:pt x="943" y="27"/>
                    <a:pt x="201" y="82"/>
                  </a:cubicBezTo>
                  <a:cubicBezTo>
                    <a:pt x="101" y="115"/>
                    <a:pt x="1" y="182"/>
                    <a:pt x="34" y="282"/>
                  </a:cubicBezTo>
                  <a:cubicBezTo>
                    <a:pt x="34" y="382"/>
                    <a:pt x="101" y="482"/>
                    <a:pt x="234" y="482"/>
                  </a:cubicBezTo>
                  <a:cubicBezTo>
                    <a:pt x="971" y="427"/>
                    <a:pt x="1699" y="400"/>
                    <a:pt x="2416" y="400"/>
                  </a:cubicBezTo>
                  <a:cubicBezTo>
                    <a:pt x="19607" y="400"/>
                    <a:pt x="30970" y="16105"/>
                    <a:pt x="35292" y="45981"/>
                  </a:cubicBezTo>
                  <a:cubicBezTo>
                    <a:pt x="36193" y="52286"/>
                    <a:pt x="36693" y="58657"/>
                    <a:pt x="36760" y="65062"/>
                  </a:cubicBezTo>
                  <a:cubicBezTo>
                    <a:pt x="36760" y="65157"/>
                    <a:pt x="36821" y="65222"/>
                    <a:pt x="36941" y="65228"/>
                  </a:cubicBezTo>
                  <a:lnTo>
                    <a:pt x="36941" y="65228"/>
                  </a:lnTo>
                  <a:cubicBezTo>
                    <a:pt x="37036" y="65222"/>
                    <a:pt x="37127" y="65157"/>
                    <a:pt x="37127" y="65062"/>
                  </a:cubicBezTo>
                  <a:cubicBezTo>
                    <a:pt x="37027" y="58657"/>
                    <a:pt x="36527" y="52252"/>
                    <a:pt x="35626" y="45914"/>
                  </a:cubicBezTo>
                  <a:cubicBezTo>
                    <a:pt x="31302" y="15807"/>
                    <a:pt x="19812" y="0"/>
                    <a:pt x="2397" y="0"/>
                  </a:cubicBezTo>
                  <a:close/>
                  <a:moveTo>
                    <a:pt x="36941" y="65228"/>
                  </a:moveTo>
                  <a:cubicBezTo>
                    <a:pt x="36937" y="65228"/>
                    <a:pt x="36932" y="65228"/>
                    <a:pt x="36927" y="65228"/>
                  </a:cubicBezTo>
                  <a:lnTo>
                    <a:pt x="36960" y="65228"/>
                  </a:lnTo>
                  <a:cubicBezTo>
                    <a:pt x="36954" y="65228"/>
                    <a:pt x="36948" y="65228"/>
                    <a:pt x="36941" y="6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7" name="Google Shape;837;p41"/>
            <p:cNvSpPr/>
            <p:nvPr/>
          </p:nvSpPr>
          <p:spPr>
            <a:xfrm flipH="1">
              <a:off x="965807" y="2887857"/>
              <a:ext cx="800925" cy="620326"/>
            </a:xfrm>
            <a:custGeom>
              <a:avLst/>
              <a:gdLst/>
              <a:ahLst/>
              <a:cxnLst/>
              <a:rect l="l" t="t" r="r" b="b"/>
              <a:pathLst>
                <a:path w="27354" h="21186" extrusionOk="0">
                  <a:moveTo>
                    <a:pt x="14994" y="0"/>
                  </a:moveTo>
                  <a:cubicBezTo>
                    <a:pt x="13553" y="0"/>
                    <a:pt x="12060" y="221"/>
                    <a:pt x="10575" y="686"/>
                  </a:cubicBezTo>
                  <a:cubicBezTo>
                    <a:pt x="3970" y="2754"/>
                    <a:pt x="0" y="8858"/>
                    <a:pt x="1735" y="14329"/>
                  </a:cubicBezTo>
                  <a:cubicBezTo>
                    <a:pt x="3053" y="18569"/>
                    <a:pt x="7398" y="21186"/>
                    <a:pt x="12360" y="21186"/>
                  </a:cubicBezTo>
                  <a:cubicBezTo>
                    <a:pt x="13801" y="21186"/>
                    <a:pt x="15293" y="20965"/>
                    <a:pt x="16779" y="20500"/>
                  </a:cubicBezTo>
                  <a:cubicBezTo>
                    <a:pt x="23384" y="18432"/>
                    <a:pt x="27353" y="12328"/>
                    <a:pt x="25652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8" name="Google Shape;838;p41"/>
            <p:cNvSpPr/>
            <p:nvPr/>
          </p:nvSpPr>
          <p:spPr>
            <a:xfrm flipH="1">
              <a:off x="1174836" y="3143442"/>
              <a:ext cx="355547" cy="786139"/>
            </a:xfrm>
            <a:custGeom>
              <a:avLst/>
              <a:gdLst/>
              <a:ahLst/>
              <a:cxnLst/>
              <a:rect l="l" t="t" r="r" b="b"/>
              <a:pathLst>
                <a:path w="12143" h="26849" extrusionOk="0">
                  <a:moveTo>
                    <a:pt x="5551" y="0"/>
                  </a:moveTo>
                  <a:cubicBezTo>
                    <a:pt x="4837" y="0"/>
                    <a:pt x="4131" y="389"/>
                    <a:pt x="3837" y="1297"/>
                  </a:cubicBezTo>
                  <a:cubicBezTo>
                    <a:pt x="3804" y="1364"/>
                    <a:pt x="1602" y="8035"/>
                    <a:pt x="201" y="12905"/>
                  </a:cubicBezTo>
                  <a:cubicBezTo>
                    <a:pt x="1" y="13539"/>
                    <a:pt x="168" y="14206"/>
                    <a:pt x="601" y="14673"/>
                  </a:cubicBezTo>
                  <a:cubicBezTo>
                    <a:pt x="4404" y="18809"/>
                    <a:pt x="6505" y="22612"/>
                    <a:pt x="8173" y="25848"/>
                  </a:cubicBezTo>
                  <a:cubicBezTo>
                    <a:pt x="8507" y="26448"/>
                    <a:pt x="9141" y="26849"/>
                    <a:pt x="9841" y="26849"/>
                  </a:cubicBezTo>
                  <a:cubicBezTo>
                    <a:pt x="11242" y="26849"/>
                    <a:pt x="12143" y="25381"/>
                    <a:pt x="11509" y="24113"/>
                  </a:cubicBezTo>
                  <a:cubicBezTo>
                    <a:pt x="9508" y="20077"/>
                    <a:pt x="7006" y="16341"/>
                    <a:pt x="4070" y="12939"/>
                  </a:cubicBezTo>
                  <a:cubicBezTo>
                    <a:pt x="5471" y="8269"/>
                    <a:pt x="7373" y="2531"/>
                    <a:pt x="7373" y="2464"/>
                  </a:cubicBezTo>
                  <a:cubicBezTo>
                    <a:pt x="7866" y="1004"/>
                    <a:pt x="6699" y="0"/>
                    <a:pt x="5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9" name="Google Shape;839;p41"/>
            <p:cNvSpPr/>
            <p:nvPr/>
          </p:nvSpPr>
          <p:spPr>
            <a:xfrm flipH="1">
              <a:off x="946277" y="1120135"/>
              <a:ext cx="678564" cy="1140280"/>
            </a:xfrm>
            <a:custGeom>
              <a:avLst/>
              <a:gdLst/>
              <a:ahLst/>
              <a:cxnLst/>
              <a:rect l="l" t="t" r="r" b="b"/>
              <a:pathLst>
                <a:path w="23175" h="38944" extrusionOk="0">
                  <a:moveTo>
                    <a:pt x="2484" y="0"/>
                  </a:moveTo>
                  <a:cubicBezTo>
                    <a:pt x="1240" y="0"/>
                    <a:pt x="0" y="1256"/>
                    <a:pt x="758" y="2750"/>
                  </a:cubicBezTo>
                  <a:lnTo>
                    <a:pt x="1726" y="4652"/>
                  </a:lnTo>
                  <a:cubicBezTo>
                    <a:pt x="1225" y="6120"/>
                    <a:pt x="1059" y="7687"/>
                    <a:pt x="1325" y="9255"/>
                  </a:cubicBezTo>
                  <a:cubicBezTo>
                    <a:pt x="1392" y="9555"/>
                    <a:pt x="1526" y="9856"/>
                    <a:pt x="1726" y="10122"/>
                  </a:cubicBezTo>
                  <a:cubicBezTo>
                    <a:pt x="3861" y="12691"/>
                    <a:pt x="13634" y="17828"/>
                    <a:pt x="19071" y="20096"/>
                  </a:cubicBezTo>
                  <a:cubicBezTo>
                    <a:pt x="16770" y="30771"/>
                    <a:pt x="8631" y="35207"/>
                    <a:pt x="8264" y="35407"/>
                  </a:cubicBezTo>
                  <a:cubicBezTo>
                    <a:pt x="6529" y="36308"/>
                    <a:pt x="7196" y="38943"/>
                    <a:pt x="9164" y="38943"/>
                  </a:cubicBezTo>
                  <a:cubicBezTo>
                    <a:pt x="9465" y="38943"/>
                    <a:pt x="9765" y="38876"/>
                    <a:pt x="10032" y="38710"/>
                  </a:cubicBezTo>
                  <a:cubicBezTo>
                    <a:pt x="10465" y="38476"/>
                    <a:pt x="20906" y="32872"/>
                    <a:pt x="23041" y="19196"/>
                  </a:cubicBezTo>
                  <a:cubicBezTo>
                    <a:pt x="23174" y="18328"/>
                    <a:pt x="22674" y="17461"/>
                    <a:pt x="21840" y="17161"/>
                  </a:cubicBezTo>
                  <a:cubicBezTo>
                    <a:pt x="17070" y="15393"/>
                    <a:pt x="7396" y="10256"/>
                    <a:pt x="4995" y="8088"/>
                  </a:cubicBezTo>
                  <a:cubicBezTo>
                    <a:pt x="4895" y="7220"/>
                    <a:pt x="5061" y="6386"/>
                    <a:pt x="5462" y="5619"/>
                  </a:cubicBezTo>
                  <a:cubicBezTo>
                    <a:pt x="5795" y="5052"/>
                    <a:pt x="5829" y="4352"/>
                    <a:pt x="5495" y="3785"/>
                  </a:cubicBezTo>
                  <a:lnTo>
                    <a:pt x="4094" y="1049"/>
                  </a:lnTo>
                  <a:cubicBezTo>
                    <a:pt x="3718" y="309"/>
                    <a:pt x="3101" y="0"/>
                    <a:pt x="2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0" name="Google Shape;840;p41"/>
            <p:cNvSpPr/>
            <p:nvPr/>
          </p:nvSpPr>
          <p:spPr>
            <a:xfrm flipH="1">
              <a:off x="1392650" y="1275642"/>
              <a:ext cx="173865" cy="133078"/>
            </a:xfrm>
            <a:custGeom>
              <a:avLst/>
              <a:gdLst/>
              <a:ahLst/>
              <a:cxnLst/>
              <a:rect l="l" t="t" r="r" b="b"/>
              <a:pathLst>
                <a:path w="5938" h="4545" extrusionOk="0">
                  <a:moveTo>
                    <a:pt x="4657" y="0"/>
                  </a:moveTo>
                  <a:cubicBezTo>
                    <a:pt x="4567" y="0"/>
                    <a:pt x="4471" y="13"/>
                    <a:pt x="4370" y="41"/>
                  </a:cubicBezTo>
                  <a:cubicBezTo>
                    <a:pt x="2002" y="675"/>
                    <a:pt x="468" y="3010"/>
                    <a:pt x="401" y="3110"/>
                  </a:cubicBezTo>
                  <a:cubicBezTo>
                    <a:pt x="1" y="3711"/>
                    <a:pt x="434" y="4545"/>
                    <a:pt x="1201" y="4545"/>
                  </a:cubicBezTo>
                  <a:cubicBezTo>
                    <a:pt x="1502" y="4545"/>
                    <a:pt x="1802" y="4378"/>
                    <a:pt x="1969" y="4111"/>
                  </a:cubicBezTo>
                  <a:cubicBezTo>
                    <a:pt x="1969" y="4111"/>
                    <a:pt x="3203" y="2276"/>
                    <a:pt x="4837" y="1843"/>
                  </a:cubicBezTo>
                  <a:cubicBezTo>
                    <a:pt x="5937" y="1537"/>
                    <a:pt x="5638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1" name="Google Shape;841;p41"/>
            <p:cNvSpPr/>
            <p:nvPr/>
          </p:nvSpPr>
          <p:spPr>
            <a:xfrm flipH="1">
              <a:off x="1150417" y="3845547"/>
              <a:ext cx="424882" cy="127983"/>
            </a:xfrm>
            <a:custGeom>
              <a:avLst/>
              <a:gdLst/>
              <a:ahLst/>
              <a:cxnLst/>
              <a:rect l="l" t="t" r="r" b="b"/>
              <a:pathLst>
                <a:path w="14511" h="4371" extrusionOk="0">
                  <a:moveTo>
                    <a:pt x="7673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2" name="Google Shape;842;p41"/>
            <p:cNvSpPr/>
            <p:nvPr/>
          </p:nvSpPr>
          <p:spPr>
            <a:xfrm flipH="1">
              <a:off x="1759880" y="1812666"/>
              <a:ext cx="607531" cy="526249"/>
            </a:xfrm>
            <a:custGeom>
              <a:avLst/>
              <a:gdLst/>
              <a:ahLst/>
              <a:cxnLst/>
              <a:rect l="l" t="t" r="r" b="b"/>
              <a:pathLst>
                <a:path w="20749" h="17973" extrusionOk="0">
                  <a:moveTo>
                    <a:pt x="10586" y="1"/>
                  </a:moveTo>
                  <a:cubicBezTo>
                    <a:pt x="10252" y="1"/>
                    <a:pt x="9914" y="16"/>
                    <a:pt x="9574" y="47"/>
                  </a:cubicBezTo>
                  <a:cubicBezTo>
                    <a:pt x="4104" y="547"/>
                    <a:pt x="1" y="4917"/>
                    <a:pt x="434" y="9854"/>
                  </a:cubicBezTo>
                  <a:cubicBezTo>
                    <a:pt x="872" y="14515"/>
                    <a:pt x="5094" y="17973"/>
                    <a:pt x="10157" y="17973"/>
                  </a:cubicBezTo>
                  <a:cubicBezTo>
                    <a:pt x="10493" y="17973"/>
                    <a:pt x="10833" y="17957"/>
                    <a:pt x="11175" y="17926"/>
                  </a:cubicBezTo>
                  <a:cubicBezTo>
                    <a:pt x="16646" y="17459"/>
                    <a:pt x="20749" y="13056"/>
                    <a:pt x="20315" y="8119"/>
                  </a:cubicBezTo>
                  <a:cubicBezTo>
                    <a:pt x="19908" y="3487"/>
                    <a:pt x="15655" y="1"/>
                    <a:pt x="10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3" name="Google Shape;843;p41"/>
            <p:cNvSpPr/>
            <p:nvPr/>
          </p:nvSpPr>
          <p:spPr>
            <a:xfrm flipH="1">
              <a:off x="2035288" y="1959886"/>
              <a:ext cx="198313" cy="284572"/>
            </a:xfrm>
            <a:custGeom>
              <a:avLst/>
              <a:gdLst/>
              <a:ahLst/>
              <a:cxnLst/>
              <a:rect l="l" t="t" r="r" b="b"/>
              <a:pathLst>
                <a:path w="6773" h="9719" extrusionOk="0">
                  <a:moveTo>
                    <a:pt x="2422" y="0"/>
                  </a:moveTo>
                  <a:cubicBezTo>
                    <a:pt x="2280" y="0"/>
                    <a:pt x="2140" y="18"/>
                    <a:pt x="2002" y="56"/>
                  </a:cubicBezTo>
                  <a:cubicBezTo>
                    <a:pt x="568" y="456"/>
                    <a:pt x="1" y="2958"/>
                    <a:pt x="735" y="5593"/>
                  </a:cubicBezTo>
                  <a:cubicBezTo>
                    <a:pt x="1430" y="8012"/>
                    <a:pt x="2948" y="9718"/>
                    <a:pt x="4319" y="9718"/>
                  </a:cubicBezTo>
                  <a:cubicBezTo>
                    <a:pt x="4460" y="9718"/>
                    <a:pt x="4600" y="9700"/>
                    <a:pt x="4737" y="9663"/>
                  </a:cubicBezTo>
                  <a:cubicBezTo>
                    <a:pt x="6205" y="9229"/>
                    <a:pt x="6772" y="6761"/>
                    <a:pt x="6005" y="4092"/>
                  </a:cubicBezTo>
                  <a:cubicBezTo>
                    <a:pt x="5340" y="1703"/>
                    <a:pt x="3798" y="0"/>
                    <a:pt x="2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4" name="Google Shape;844;p41"/>
            <p:cNvSpPr/>
            <p:nvPr/>
          </p:nvSpPr>
          <p:spPr>
            <a:xfrm flipH="1">
              <a:off x="1786232" y="1745790"/>
              <a:ext cx="643692" cy="379820"/>
            </a:xfrm>
            <a:custGeom>
              <a:avLst/>
              <a:gdLst/>
              <a:ahLst/>
              <a:cxnLst/>
              <a:rect l="l" t="t" r="r" b="b"/>
              <a:pathLst>
                <a:path w="21984" h="12972" extrusionOk="0">
                  <a:moveTo>
                    <a:pt x="10141" y="1"/>
                  </a:moveTo>
                  <a:cubicBezTo>
                    <a:pt x="8797" y="1"/>
                    <a:pt x="7434" y="207"/>
                    <a:pt x="6105" y="663"/>
                  </a:cubicBezTo>
                  <a:cubicBezTo>
                    <a:pt x="1" y="2731"/>
                    <a:pt x="1168" y="12972"/>
                    <a:pt x="1168" y="12972"/>
                  </a:cubicBezTo>
                  <a:cubicBezTo>
                    <a:pt x="7473" y="12171"/>
                    <a:pt x="19948" y="8602"/>
                    <a:pt x="21983" y="7168"/>
                  </a:cubicBezTo>
                  <a:cubicBezTo>
                    <a:pt x="20699" y="3370"/>
                    <a:pt x="15577" y="1"/>
                    <a:pt x="10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5" name="Google Shape;845;p41"/>
            <p:cNvSpPr/>
            <p:nvPr/>
          </p:nvSpPr>
          <p:spPr>
            <a:xfrm flipH="1">
              <a:off x="1748139" y="2051357"/>
              <a:ext cx="611454" cy="356748"/>
            </a:xfrm>
            <a:custGeom>
              <a:avLst/>
              <a:gdLst/>
              <a:ahLst/>
              <a:cxnLst/>
              <a:rect l="l" t="t" r="r" b="b"/>
              <a:pathLst>
                <a:path w="20883" h="12184" extrusionOk="0">
                  <a:moveTo>
                    <a:pt x="20882" y="1"/>
                  </a:moveTo>
                  <a:lnTo>
                    <a:pt x="20882" y="1"/>
                  </a:lnTo>
                  <a:cubicBezTo>
                    <a:pt x="17980" y="1602"/>
                    <a:pt x="7806" y="4104"/>
                    <a:pt x="1" y="5571"/>
                  </a:cubicBezTo>
                  <a:cubicBezTo>
                    <a:pt x="1" y="5571"/>
                    <a:pt x="3951" y="12184"/>
                    <a:pt x="9644" y="12184"/>
                  </a:cubicBezTo>
                  <a:cubicBezTo>
                    <a:pt x="10163" y="12184"/>
                    <a:pt x="10696" y="12129"/>
                    <a:pt x="11242" y="12009"/>
                  </a:cubicBezTo>
                  <a:cubicBezTo>
                    <a:pt x="19214" y="10275"/>
                    <a:pt x="20682" y="5104"/>
                    <a:pt x="20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6" name="Google Shape;846;p41"/>
            <p:cNvSpPr/>
            <p:nvPr/>
          </p:nvSpPr>
          <p:spPr>
            <a:xfrm flipH="1">
              <a:off x="2455280" y="1953854"/>
              <a:ext cx="437590" cy="428484"/>
            </a:xfrm>
            <a:custGeom>
              <a:avLst/>
              <a:gdLst/>
              <a:ahLst/>
              <a:cxnLst/>
              <a:rect l="l" t="t" r="r" b="b"/>
              <a:pathLst>
                <a:path w="14945" h="14634" extrusionOk="0">
                  <a:moveTo>
                    <a:pt x="6033" y="0"/>
                  </a:moveTo>
                  <a:cubicBezTo>
                    <a:pt x="5019" y="0"/>
                    <a:pt x="4046" y="267"/>
                    <a:pt x="3203" y="829"/>
                  </a:cubicBezTo>
                  <a:cubicBezTo>
                    <a:pt x="368" y="2697"/>
                    <a:pt x="1" y="7133"/>
                    <a:pt x="2369" y="10703"/>
                  </a:cubicBezTo>
                  <a:cubicBezTo>
                    <a:pt x="4025" y="13198"/>
                    <a:pt x="6577" y="14633"/>
                    <a:pt x="8931" y="14633"/>
                  </a:cubicBezTo>
                  <a:cubicBezTo>
                    <a:pt x="9945" y="14633"/>
                    <a:pt x="10922" y="14367"/>
                    <a:pt x="11776" y="13805"/>
                  </a:cubicBezTo>
                  <a:cubicBezTo>
                    <a:pt x="14578" y="11937"/>
                    <a:pt x="14945" y="7500"/>
                    <a:pt x="12610" y="3931"/>
                  </a:cubicBezTo>
                  <a:cubicBezTo>
                    <a:pt x="10954" y="1436"/>
                    <a:pt x="8386" y="0"/>
                    <a:pt x="6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7" name="Google Shape;847;p41"/>
            <p:cNvSpPr/>
            <p:nvPr/>
          </p:nvSpPr>
          <p:spPr>
            <a:xfrm flipH="1">
              <a:off x="2656463" y="2057154"/>
              <a:ext cx="130911" cy="237490"/>
            </a:xfrm>
            <a:custGeom>
              <a:avLst/>
              <a:gdLst/>
              <a:ahLst/>
              <a:cxnLst/>
              <a:rect l="l" t="t" r="r" b="b"/>
              <a:pathLst>
                <a:path w="4471" h="8111" extrusionOk="0">
                  <a:moveTo>
                    <a:pt x="1423" y="1"/>
                  </a:moveTo>
                  <a:cubicBezTo>
                    <a:pt x="1405" y="1"/>
                    <a:pt x="1386" y="2"/>
                    <a:pt x="1368" y="3"/>
                  </a:cubicBezTo>
                  <a:cubicBezTo>
                    <a:pt x="400" y="69"/>
                    <a:pt x="0" y="1937"/>
                    <a:pt x="467" y="4172"/>
                  </a:cubicBezTo>
                  <a:cubicBezTo>
                    <a:pt x="926" y="6366"/>
                    <a:pt x="2059" y="8110"/>
                    <a:pt x="3047" y="8110"/>
                  </a:cubicBezTo>
                  <a:cubicBezTo>
                    <a:pt x="3066" y="8110"/>
                    <a:pt x="3084" y="8110"/>
                    <a:pt x="3102" y="8109"/>
                  </a:cubicBezTo>
                  <a:cubicBezTo>
                    <a:pt x="4070" y="8008"/>
                    <a:pt x="4470" y="6174"/>
                    <a:pt x="4003" y="3939"/>
                  </a:cubicBezTo>
                  <a:cubicBezTo>
                    <a:pt x="3545" y="1745"/>
                    <a:pt x="2411" y="1"/>
                    <a:pt x="1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8" name="Google Shape;848;p41"/>
            <p:cNvSpPr/>
            <p:nvPr/>
          </p:nvSpPr>
          <p:spPr>
            <a:xfrm flipH="1">
              <a:off x="2486522" y="1886686"/>
              <a:ext cx="429772" cy="265950"/>
            </a:xfrm>
            <a:custGeom>
              <a:avLst/>
              <a:gdLst/>
              <a:ahLst/>
              <a:cxnLst/>
              <a:rect l="l" t="t" r="r" b="b"/>
              <a:pathLst>
                <a:path w="14678" h="9083" extrusionOk="0">
                  <a:moveTo>
                    <a:pt x="4919" y="1"/>
                  </a:moveTo>
                  <a:cubicBezTo>
                    <a:pt x="4646" y="1"/>
                    <a:pt x="4374" y="18"/>
                    <a:pt x="4103" y="54"/>
                  </a:cubicBezTo>
                  <a:cubicBezTo>
                    <a:pt x="0" y="554"/>
                    <a:pt x="667" y="8894"/>
                    <a:pt x="667" y="8894"/>
                  </a:cubicBezTo>
                  <a:cubicBezTo>
                    <a:pt x="1779" y="9025"/>
                    <a:pt x="3174" y="9083"/>
                    <a:pt x="4655" y="9083"/>
                  </a:cubicBezTo>
                  <a:cubicBezTo>
                    <a:pt x="8817" y="9083"/>
                    <a:pt x="13644" y="8626"/>
                    <a:pt x="14677" y="8060"/>
                  </a:cubicBezTo>
                  <a:cubicBezTo>
                    <a:pt x="13705" y="4296"/>
                    <a:pt x="9223" y="1"/>
                    <a:pt x="4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9" name="Google Shape;849;p41"/>
            <p:cNvSpPr/>
            <p:nvPr/>
          </p:nvSpPr>
          <p:spPr>
            <a:xfrm flipH="1">
              <a:off x="2463098" y="2205691"/>
              <a:ext cx="411208" cy="227593"/>
            </a:xfrm>
            <a:custGeom>
              <a:avLst/>
              <a:gdLst/>
              <a:ahLst/>
              <a:cxnLst/>
              <a:rect l="l" t="t" r="r" b="b"/>
              <a:pathLst>
                <a:path w="14044" h="7773" extrusionOk="0">
                  <a:moveTo>
                    <a:pt x="14044" y="0"/>
                  </a:moveTo>
                  <a:lnTo>
                    <a:pt x="14044" y="0"/>
                  </a:lnTo>
                  <a:cubicBezTo>
                    <a:pt x="12672" y="520"/>
                    <a:pt x="8838" y="739"/>
                    <a:pt x="4844" y="739"/>
                  </a:cubicBezTo>
                  <a:cubicBezTo>
                    <a:pt x="3203" y="739"/>
                    <a:pt x="1535" y="702"/>
                    <a:pt x="0" y="634"/>
                  </a:cubicBezTo>
                  <a:lnTo>
                    <a:pt x="0" y="634"/>
                  </a:lnTo>
                  <a:cubicBezTo>
                    <a:pt x="0" y="634"/>
                    <a:pt x="3103" y="7706"/>
                    <a:pt x="7472" y="7772"/>
                  </a:cubicBezTo>
                  <a:cubicBezTo>
                    <a:pt x="7496" y="7772"/>
                    <a:pt x="7519" y="7772"/>
                    <a:pt x="7542" y="7772"/>
                  </a:cubicBezTo>
                  <a:cubicBezTo>
                    <a:pt x="12852" y="7772"/>
                    <a:pt x="13878" y="3985"/>
                    <a:pt x="14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0" name="Google Shape;850;p41"/>
            <p:cNvSpPr/>
            <p:nvPr/>
          </p:nvSpPr>
          <p:spPr>
            <a:xfrm flipH="1">
              <a:off x="1789512" y="1471905"/>
              <a:ext cx="638977" cy="219102"/>
            </a:xfrm>
            <a:custGeom>
              <a:avLst/>
              <a:gdLst/>
              <a:ahLst/>
              <a:cxnLst/>
              <a:rect l="l" t="t" r="r" b="b"/>
              <a:pathLst>
                <a:path w="21823" h="7483" extrusionOk="0">
                  <a:moveTo>
                    <a:pt x="2744" y="1"/>
                  </a:moveTo>
                  <a:cubicBezTo>
                    <a:pt x="1176" y="1"/>
                    <a:pt x="1" y="2198"/>
                    <a:pt x="1620" y="3412"/>
                  </a:cubicBezTo>
                  <a:cubicBezTo>
                    <a:pt x="5511" y="6050"/>
                    <a:pt x="10120" y="7482"/>
                    <a:pt x="14833" y="7482"/>
                  </a:cubicBezTo>
                  <a:cubicBezTo>
                    <a:pt x="14887" y="7482"/>
                    <a:pt x="14942" y="7482"/>
                    <a:pt x="14996" y="7482"/>
                  </a:cubicBezTo>
                  <a:cubicBezTo>
                    <a:pt x="16530" y="7482"/>
                    <a:pt x="18031" y="7348"/>
                    <a:pt x="19533" y="7048"/>
                  </a:cubicBezTo>
                  <a:cubicBezTo>
                    <a:pt x="21822" y="6609"/>
                    <a:pt x="21339" y="3338"/>
                    <a:pt x="19249" y="3338"/>
                  </a:cubicBezTo>
                  <a:cubicBezTo>
                    <a:pt x="19116" y="3338"/>
                    <a:pt x="18977" y="3351"/>
                    <a:pt x="18832" y="3379"/>
                  </a:cubicBezTo>
                  <a:cubicBezTo>
                    <a:pt x="17564" y="3615"/>
                    <a:pt x="16288" y="3731"/>
                    <a:pt x="15020" y="3731"/>
                  </a:cubicBezTo>
                  <a:cubicBezTo>
                    <a:pt x="11083" y="3731"/>
                    <a:pt x="7218" y="2605"/>
                    <a:pt x="3888" y="410"/>
                  </a:cubicBezTo>
                  <a:cubicBezTo>
                    <a:pt x="3506" y="123"/>
                    <a:pt x="3114" y="1"/>
                    <a:pt x="2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1" name="Google Shape;851;p41"/>
            <p:cNvSpPr/>
            <p:nvPr/>
          </p:nvSpPr>
          <p:spPr>
            <a:xfrm flipH="1">
              <a:off x="2573542" y="1356015"/>
              <a:ext cx="458993" cy="241209"/>
            </a:xfrm>
            <a:custGeom>
              <a:avLst/>
              <a:gdLst/>
              <a:ahLst/>
              <a:cxnLst/>
              <a:rect l="l" t="t" r="r" b="b"/>
              <a:pathLst>
                <a:path w="15676" h="8238" extrusionOk="0">
                  <a:moveTo>
                    <a:pt x="7800" y="0"/>
                  </a:moveTo>
                  <a:cubicBezTo>
                    <a:pt x="6982" y="0"/>
                    <a:pt x="6138" y="114"/>
                    <a:pt x="5304" y="399"/>
                  </a:cubicBezTo>
                  <a:cubicBezTo>
                    <a:pt x="3069" y="1166"/>
                    <a:pt x="1402" y="2967"/>
                    <a:pt x="434" y="5736"/>
                  </a:cubicBezTo>
                  <a:cubicBezTo>
                    <a:pt x="1" y="6937"/>
                    <a:pt x="901" y="8204"/>
                    <a:pt x="2202" y="8237"/>
                  </a:cubicBezTo>
                  <a:cubicBezTo>
                    <a:pt x="2969" y="8237"/>
                    <a:pt x="3670" y="7737"/>
                    <a:pt x="3937" y="7003"/>
                  </a:cubicBezTo>
                  <a:cubicBezTo>
                    <a:pt x="4537" y="5335"/>
                    <a:pt x="5371" y="4335"/>
                    <a:pt x="6505" y="3934"/>
                  </a:cubicBezTo>
                  <a:cubicBezTo>
                    <a:pt x="6921" y="3796"/>
                    <a:pt x="7365" y="3738"/>
                    <a:pt x="7814" y="3738"/>
                  </a:cubicBezTo>
                  <a:cubicBezTo>
                    <a:pt x="9524" y="3738"/>
                    <a:pt x="11315" y="4579"/>
                    <a:pt x="11976" y="5002"/>
                  </a:cubicBezTo>
                  <a:cubicBezTo>
                    <a:pt x="12323" y="5211"/>
                    <a:pt x="12665" y="5302"/>
                    <a:pt x="12986" y="5302"/>
                  </a:cubicBezTo>
                  <a:cubicBezTo>
                    <a:pt x="14608" y="5302"/>
                    <a:pt x="15676" y="2975"/>
                    <a:pt x="13977" y="1833"/>
                  </a:cubicBezTo>
                  <a:cubicBezTo>
                    <a:pt x="13818" y="1753"/>
                    <a:pt x="11010" y="0"/>
                    <a:pt x="7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2" name="Google Shape;852;p41"/>
            <p:cNvSpPr/>
            <p:nvPr/>
          </p:nvSpPr>
          <p:spPr>
            <a:xfrm flipH="1">
              <a:off x="2199373" y="2420080"/>
              <a:ext cx="355547" cy="101104"/>
            </a:xfrm>
            <a:custGeom>
              <a:avLst/>
              <a:gdLst/>
              <a:ahLst/>
              <a:cxnLst/>
              <a:rect l="l" t="t" r="r" b="b"/>
              <a:pathLst>
                <a:path w="12143" h="3453" extrusionOk="0">
                  <a:moveTo>
                    <a:pt x="5228" y="0"/>
                  </a:moveTo>
                  <a:cubicBezTo>
                    <a:pt x="3956" y="0"/>
                    <a:pt x="2867" y="227"/>
                    <a:pt x="1968" y="684"/>
                  </a:cubicBezTo>
                  <a:cubicBezTo>
                    <a:pt x="1101" y="1084"/>
                    <a:pt x="400" y="1818"/>
                    <a:pt x="67" y="2719"/>
                  </a:cubicBezTo>
                  <a:cubicBezTo>
                    <a:pt x="0" y="3019"/>
                    <a:pt x="167" y="3319"/>
                    <a:pt x="467" y="3419"/>
                  </a:cubicBezTo>
                  <a:cubicBezTo>
                    <a:pt x="501" y="3419"/>
                    <a:pt x="567" y="3452"/>
                    <a:pt x="601" y="3452"/>
                  </a:cubicBezTo>
                  <a:cubicBezTo>
                    <a:pt x="867" y="3452"/>
                    <a:pt x="1101" y="3286"/>
                    <a:pt x="1168" y="3052"/>
                  </a:cubicBezTo>
                  <a:cubicBezTo>
                    <a:pt x="1435" y="2418"/>
                    <a:pt x="1935" y="1918"/>
                    <a:pt x="2569" y="1651"/>
                  </a:cubicBezTo>
                  <a:cubicBezTo>
                    <a:pt x="3138" y="1359"/>
                    <a:pt x="3991" y="1116"/>
                    <a:pt x="5228" y="1116"/>
                  </a:cubicBezTo>
                  <a:cubicBezTo>
                    <a:pt x="6675" y="1116"/>
                    <a:pt x="8648" y="1448"/>
                    <a:pt x="11308" y="2418"/>
                  </a:cubicBezTo>
                  <a:cubicBezTo>
                    <a:pt x="11375" y="2440"/>
                    <a:pt x="11443" y="2451"/>
                    <a:pt x="11510" y="2451"/>
                  </a:cubicBezTo>
                  <a:cubicBezTo>
                    <a:pt x="11745" y="2451"/>
                    <a:pt x="11964" y="2319"/>
                    <a:pt x="12042" y="2085"/>
                  </a:cubicBezTo>
                  <a:cubicBezTo>
                    <a:pt x="12142" y="1785"/>
                    <a:pt x="11975" y="1451"/>
                    <a:pt x="11709" y="1351"/>
                  </a:cubicBezTo>
                  <a:cubicBezTo>
                    <a:pt x="9190" y="453"/>
                    <a:pt x="7025" y="0"/>
                    <a:pt x="5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3" name="Google Shape;853;p41"/>
            <p:cNvSpPr/>
            <p:nvPr/>
          </p:nvSpPr>
          <p:spPr>
            <a:xfrm flipH="1">
              <a:off x="2537323" y="2460603"/>
              <a:ext cx="1063655" cy="881972"/>
            </a:xfrm>
            <a:custGeom>
              <a:avLst/>
              <a:gdLst/>
              <a:ahLst/>
              <a:cxnLst/>
              <a:rect l="l" t="t" r="r" b="b"/>
              <a:pathLst>
                <a:path w="36327" h="30122" extrusionOk="0">
                  <a:moveTo>
                    <a:pt x="18681" y="0"/>
                  </a:moveTo>
                  <a:cubicBezTo>
                    <a:pt x="12143" y="567"/>
                    <a:pt x="5805" y="2435"/>
                    <a:pt x="1" y="5471"/>
                  </a:cubicBezTo>
                  <a:cubicBezTo>
                    <a:pt x="67" y="5459"/>
                    <a:pt x="136" y="5453"/>
                    <a:pt x="209" y="5453"/>
                  </a:cubicBezTo>
                  <a:cubicBezTo>
                    <a:pt x="3703" y="5453"/>
                    <a:pt x="14805" y="19372"/>
                    <a:pt x="17713" y="30122"/>
                  </a:cubicBezTo>
                  <a:cubicBezTo>
                    <a:pt x="23184" y="28087"/>
                    <a:pt x="29555" y="26719"/>
                    <a:pt x="36327" y="25652"/>
                  </a:cubicBezTo>
                  <a:cubicBezTo>
                    <a:pt x="32224" y="14311"/>
                    <a:pt x="24685" y="1468"/>
                    <a:pt x="18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4" name="Google Shape;854;p41"/>
            <p:cNvSpPr/>
            <p:nvPr/>
          </p:nvSpPr>
          <p:spPr>
            <a:xfrm flipH="1">
              <a:off x="3053998" y="2458436"/>
              <a:ext cx="606564" cy="293239"/>
            </a:xfrm>
            <a:custGeom>
              <a:avLst/>
              <a:gdLst/>
              <a:ahLst/>
              <a:cxnLst/>
              <a:rect l="l" t="t" r="r" b="b"/>
              <a:pathLst>
                <a:path w="20716" h="10015" extrusionOk="0">
                  <a:moveTo>
                    <a:pt x="19328" y="0"/>
                  </a:moveTo>
                  <a:cubicBezTo>
                    <a:pt x="12202" y="0"/>
                    <a:pt x="2036" y="5245"/>
                    <a:pt x="2036" y="5245"/>
                  </a:cubicBezTo>
                  <a:cubicBezTo>
                    <a:pt x="1" y="6546"/>
                    <a:pt x="535" y="8981"/>
                    <a:pt x="1669" y="10015"/>
                  </a:cubicBezTo>
                  <a:cubicBezTo>
                    <a:pt x="2736" y="8480"/>
                    <a:pt x="14678" y="4477"/>
                    <a:pt x="19181" y="3944"/>
                  </a:cubicBezTo>
                  <a:cubicBezTo>
                    <a:pt x="16946" y="1876"/>
                    <a:pt x="19014" y="374"/>
                    <a:pt x="20716" y="74"/>
                  </a:cubicBezTo>
                  <a:cubicBezTo>
                    <a:pt x="20269" y="24"/>
                    <a:pt x="19805" y="0"/>
                    <a:pt x="19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5" name="Google Shape;855;p41"/>
            <p:cNvSpPr/>
            <p:nvPr/>
          </p:nvSpPr>
          <p:spPr>
            <a:xfrm flipH="1">
              <a:off x="3299130" y="2735747"/>
              <a:ext cx="148508" cy="233742"/>
            </a:xfrm>
            <a:custGeom>
              <a:avLst/>
              <a:gdLst/>
              <a:ahLst/>
              <a:cxnLst/>
              <a:rect l="l" t="t" r="r" b="b"/>
              <a:pathLst>
                <a:path w="5072" h="7983" extrusionOk="0">
                  <a:moveTo>
                    <a:pt x="2755" y="0"/>
                  </a:moveTo>
                  <a:cubicBezTo>
                    <a:pt x="2043" y="0"/>
                    <a:pt x="1336" y="387"/>
                    <a:pt x="1035" y="1278"/>
                  </a:cubicBezTo>
                  <a:cubicBezTo>
                    <a:pt x="835" y="1911"/>
                    <a:pt x="1" y="5080"/>
                    <a:pt x="1368" y="7148"/>
                  </a:cubicBezTo>
                  <a:cubicBezTo>
                    <a:pt x="1702" y="7682"/>
                    <a:pt x="2302" y="7982"/>
                    <a:pt x="2936" y="7982"/>
                  </a:cubicBezTo>
                  <a:cubicBezTo>
                    <a:pt x="3303" y="7982"/>
                    <a:pt x="3637" y="7882"/>
                    <a:pt x="3937" y="7682"/>
                  </a:cubicBezTo>
                  <a:cubicBezTo>
                    <a:pt x="4804" y="7115"/>
                    <a:pt x="5071" y="5981"/>
                    <a:pt x="4504" y="5114"/>
                  </a:cubicBezTo>
                  <a:cubicBezTo>
                    <a:pt x="4237" y="4747"/>
                    <a:pt x="4304" y="3412"/>
                    <a:pt x="4604" y="2345"/>
                  </a:cubicBezTo>
                  <a:cubicBezTo>
                    <a:pt x="4969" y="927"/>
                    <a:pt x="3856" y="0"/>
                    <a:pt x="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ECCCE57-E14C-8BB1-AA29-392CBB93A5FD}"/>
              </a:ext>
            </a:extLst>
          </p:cNvPr>
          <p:cNvSpPr txBox="1"/>
          <p:nvPr/>
        </p:nvSpPr>
        <p:spPr>
          <a:xfrm>
            <a:off x="10009238" y="6233651"/>
            <a:ext cx="17501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>
                <a:cs typeface="Arial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AE847A62-6374-AC8C-9316-E8D7F52C3425}"/>
              </a:ext>
            </a:extLst>
          </p:cNvPr>
          <p:cNvSpPr txBox="1"/>
          <p:nvPr/>
        </p:nvSpPr>
        <p:spPr>
          <a:xfrm>
            <a:off x="806245" y="609600"/>
            <a:ext cx="7983794" cy="8160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25" name="Google Shape;5014;p58">
            <a:extLst>
              <a:ext uri="{FF2B5EF4-FFF2-40B4-BE49-F238E27FC236}">
                <a16:creationId xmlns:a16="http://schemas.microsoft.com/office/drawing/2014/main" id="{18AF2061-CD33-A123-59DE-DDF51C22D953}"/>
              </a:ext>
            </a:extLst>
          </p:cNvPr>
          <p:cNvGrpSpPr/>
          <p:nvPr/>
        </p:nvGrpSpPr>
        <p:grpSpPr>
          <a:xfrm>
            <a:off x="2384322" y="609600"/>
            <a:ext cx="7423355" cy="5638800"/>
            <a:chOff x="2253298" y="2428317"/>
            <a:chExt cx="948701" cy="935378"/>
          </a:xfrm>
        </p:grpSpPr>
        <p:sp>
          <p:nvSpPr>
            <p:cNvPr id="26" name="Google Shape;5015;p58">
              <a:extLst>
                <a:ext uri="{FF2B5EF4-FFF2-40B4-BE49-F238E27FC236}">
                  <a16:creationId xmlns:a16="http://schemas.microsoft.com/office/drawing/2014/main" id="{C660F0A6-9D5C-3E3B-EC96-6538115C22EE}"/>
                </a:ext>
              </a:extLst>
            </p:cNvPr>
            <p:cNvSpPr/>
            <p:nvPr/>
          </p:nvSpPr>
          <p:spPr>
            <a:xfrm>
              <a:off x="2418061" y="2804429"/>
              <a:ext cx="619167" cy="193359"/>
            </a:xfrm>
            <a:custGeom>
              <a:avLst/>
              <a:gdLst/>
              <a:ahLst/>
              <a:cxnLst/>
              <a:rect l="l" t="t" r="r" b="b"/>
              <a:pathLst>
                <a:path w="116549" h="36397" extrusionOk="0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en-US" sz="2400"/>
            </a:p>
            <a:p>
              <a:endParaRPr lang="en-US" sz="2400"/>
            </a:p>
            <a:p>
              <a:pPr algn="ctr"/>
              <a:r>
                <a:rPr lang="en-US" sz="2400">
                  <a:latin typeface="Poppins Black" panose="00000A00000000000000" pitchFamily="2" charset="0"/>
                  <a:cs typeface="Poppins Black" panose="00000A00000000000000" pitchFamily="2" charset="0"/>
                </a:rPr>
                <a:t>  </a:t>
              </a:r>
            </a:p>
            <a:p>
              <a:pPr algn="ctr"/>
              <a:r>
                <a:rPr lang="en-US" sz="2400" b="1">
                  <a:latin typeface="Poppins Black" panose="00000A00000000000000" pitchFamily="2" charset="0"/>
                  <a:cs typeface="Poppins Black" panose="00000A00000000000000" pitchFamily="2" charset="0"/>
                </a:rPr>
                <a:t>Rodney Brooks’ Limitations    in Light Following Robot</a:t>
              </a:r>
              <a:br>
                <a:rPr lang="en-US" sz="2400">
                  <a:latin typeface="Poppins Black" panose="00000A00000000000000" pitchFamily="2" charset="0"/>
                  <a:cs typeface="Poppins Black" panose="00000A00000000000000" pitchFamily="2" charset="0"/>
                </a:rPr>
              </a:br>
              <a:br>
                <a:rPr lang="en-US" sz="2000">
                  <a:latin typeface="Poppins Black" panose="00000A00000000000000" pitchFamily="2" charset="0"/>
                  <a:cs typeface="Poppins Black" panose="00000A00000000000000" pitchFamily="2" charset="0"/>
                </a:rPr>
              </a:br>
              <a:br>
                <a:rPr lang="en-US" sz="2000">
                  <a:latin typeface="Poppins Black" panose="00000A00000000000000" pitchFamily="2" charset="0"/>
                  <a:cs typeface="Poppins Black" panose="00000A00000000000000" pitchFamily="2" charset="0"/>
                </a:rPr>
              </a:br>
              <a:endParaRPr lang="en-US" sz="2400"/>
            </a:p>
          </p:txBody>
        </p:sp>
        <p:sp>
          <p:nvSpPr>
            <p:cNvPr id="27" name="Google Shape;5016;p58">
              <a:extLst>
                <a:ext uri="{FF2B5EF4-FFF2-40B4-BE49-F238E27FC236}">
                  <a16:creationId xmlns:a16="http://schemas.microsoft.com/office/drawing/2014/main" id="{DE616987-8C8E-B8F8-8892-05B772A7F2B5}"/>
                </a:ext>
              </a:extLst>
            </p:cNvPr>
            <p:cNvSpPr/>
            <p:nvPr/>
          </p:nvSpPr>
          <p:spPr>
            <a:xfrm>
              <a:off x="2373234" y="2761962"/>
              <a:ext cx="248482" cy="268106"/>
            </a:xfrm>
            <a:custGeom>
              <a:avLst/>
              <a:gdLst/>
              <a:ahLst/>
              <a:cxnLst/>
              <a:rect l="l" t="t" r="r" b="b"/>
              <a:pathLst>
                <a:path w="46773" h="50467" extrusionOk="0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5017;p58">
              <a:extLst>
                <a:ext uri="{FF2B5EF4-FFF2-40B4-BE49-F238E27FC236}">
                  <a16:creationId xmlns:a16="http://schemas.microsoft.com/office/drawing/2014/main" id="{DDCE83F9-3108-4981-DD2C-B1C3BF258494}"/>
                </a:ext>
              </a:extLst>
            </p:cNvPr>
            <p:cNvSpPr/>
            <p:nvPr/>
          </p:nvSpPr>
          <p:spPr>
            <a:xfrm>
              <a:off x="2726356" y="3024889"/>
              <a:ext cx="2582" cy="99328"/>
            </a:xfrm>
            <a:custGeom>
              <a:avLst/>
              <a:gdLst/>
              <a:ahLst/>
              <a:cxnLst/>
              <a:rect l="l" t="t" r="r" b="b"/>
              <a:pathLst>
                <a:path w="486" h="18697" extrusionOk="0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5018;p58">
              <a:extLst>
                <a:ext uri="{FF2B5EF4-FFF2-40B4-BE49-F238E27FC236}">
                  <a16:creationId xmlns:a16="http://schemas.microsoft.com/office/drawing/2014/main" id="{82C62DE8-F92F-FB87-D7AC-A5EA60A2B6DB}"/>
                </a:ext>
              </a:extLst>
            </p:cNvPr>
            <p:cNvSpPr/>
            <p:nvPr/>
          </p:nvSpPr>
          <p:spPr>
            <a:xfrm>
              <a:off x="2785174" y="3024884"/>
              <a:ext cx="287220" cy="99333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5019;p58">
              <a:extLst>
                <a:ext uri="{FF2B5EF4-FFF2-40B4-BE49-F238E27FC236}">
                  <a16:creationId xmlns:a16="http://schemas.microsoft.com/office/drawing/2014/main" id="{867675F6-0B8C-535F-DA37-D49153E38066}"/>
                </a:ext>
              </a:extLst>
            </p:cNvPr>
            <p:cNvSpPr/>
            <p:nvPr/>
          </p:nvSpPr>
          <p:spPr>
            <a:xfrm>
              <a:off x="2382903" y="3024884"/>
              <a:ext cx="287215" cy="9933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5020;p58">
              <a:extLst>
                <a:ext uri="{FF2B5EF4-FFF2-40B4-BE49-F238E27FC236}">
                  <a16:creationId xmlns:a16="http://schemas.microsoft.com/office/drawing/2014/main" id="{8D58728F-EB79-662A-8272-030D0BFD0FE8}"/>
                </a:ext>
              </a:extLst>
            </p:cNvPr>
            <p:cNvSpPr/>
            <p:nvPr/>
          </p:nvSpPr>
          <p:spPr>
            <a:xfrm>
              <a:off x="2596756" y="3151259"/>
              <a:ext cx="261784" cy="212436"/>
            </a:xfrm>
            <a:custGeom>
              <a:avLst/>
              <a:gdLst/>
              <a:ahLst/>
              <a:cxnLst/>
              <a:rect l="l" t="t" r="r" b="b"/>
              <a:pathLst>
                <a:path w="49277" h="39988" extrusionOk="0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arlow" panose="00000500000000000000" pitchFamily="2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arlow" panose="00000500000000000000" pitchFamily="2" charset="0"/>
                </a:rPr>
                <a:t>Scalability Issues</a:t>
              </a:r>
            </a:p>
            <a:p>
              <a:endParaRPr lang="en-US" sz="2400"/>
            </a:p>
          </p:txBody>
        </p:sp>
        <p:sp>
          <p:nvSpPr>
            <p:cNvPr id="32" name="Google Shape;5021;p58">
              <a:extLst>
                <a:ext uri="{FF2B5EF4-FFF2-40B4-BE49-F238E27FC236}">
                  <a16:creationId xmlns:a16="http://schemas.microsoft.com/office/drawing/2014/main" id="{A2656BE1-CB2A-2788-13FE-5D9908EE831C}"/>
                </a:ext>
              </a:extLst>
            </p:cNvPr>
            <p:cNvSpPr/>
            <p:nvPr/>
          </p:nvSpPr>
          <p:spPr>
            <a:xfrm>
              <a:off x="2940204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arlow" panose="00000500000000000000" pitchFamily="2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arlow" panose="00000500000000000000" pitchFamily="2" charset="0"/>
                </a:rPr>
                <a:t>Limited Cognitive Abilities</a:t>
              </a:r>
            </a:p>
            <a:p>
              <a:endParaRPr lang="en-US" sz="2400"/>
            </a:p>
          </p:txBody>
        </p:sp>
        <p:sp>
          <p:nvSpPr>
            <p:cNvPr id="33" name="Google Shape;5022;p58">
              <a:extLst>
                <a:ext uri="{FF2B5EF4-FFF2-40B4-BE49-F238E27FC236}">
                  <a16:creationId xmlns:a16="http://schemas.microsoft.com/office/drawing/2014/main" id="{8315714C-BEE5-2E68-DA88-A5A228CC393F}"/>
                </a:ext>
              </a:extLst>
            </p:cNvPr>
            <p:cNvSpPr/>
            <p:nvPr/>
          </p:nvSpPr>
          <p:spPr>
            <a:xfrm>
              <a:off x="2253298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arlow" panose="00000500000000000000" pitchFamily="2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arlow" panose="00000500000000000000" pitchFamily="2" charset="0"/>
                </a:rPr>
                <a:t>Sensor Limitations</a:t>
              </a:r>
            </a:p>
            <a:p>
              <a:pPr algn="ctr"/>
              <a:endParaRPr lang="en-US" sz="2400">
                <a:latin typeface="Barlow" panose="00000500000000000000" pitchFamily="2" charset="0"/>
              </a:endParaRPr>
            </a:p>
          </p:txBody>
        </p:sp>
        <p:sp>
          <p:nvSpPr>
            <p:cNvPr id="34" name="Google Shape;5023;p58">
              <a:extLst>
                <a:ext uri="{FF2B5EF4-FFF2-40B4-BE49-F238E27FC236}">
                  <a16:creationId xmlns:a16="http://schemas.microsoft.com/office/drawing/2014/main" id="{37C6C73A-FF9E-9120-2309-AEDF87B6F600}"/>
                </a:ext>
              </a:extLst>
            </p:cNvPr>
            <p:cNvSpPr/>
            <p:nvPr/>
          </p:nvSpPr>
          <p:spPr>
            <a:xfrm>
              <a:off x="2718685" y="3113966"/>
              <a:ext cx="17919" cy="17924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5024;p58">
              <a:extLst>
                <a:ext uri="{FF2B5EF4-FFF2-40B4-BE49-F238E27FC236}">
                  <a16:creationId xmlns:a16="http://schemas.microsoft.com/office/drawing/2014/main" id="{B3A609E3-4A6B-ABC7-FEF3-FFAA1BE66111}"/>
                </a:ext>
              </a:extLst>
            </p:cNvPr>
            <p:cNvSpPr/>
            <p:nvPr/>
          </p:nvSpPr>
          <p:spPr>
            <a:xfrm>
              <a:off x="3062128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5025;p58">
              <a:extLst>
                <a:ext uri="{FF2B5EF4-FFF2-40B4-BE49-F238E27FC236}">
                  <a16:creationId xmlns:a16="http://schemas.microsoft.com/office/drawing/2014/main" id="{17C95265-4301-D6B0-9C79-430BBED5F393}"/>
                </a:ext>
              </a:extLst>
            </p:cNvPr>
            <p:cNvSpPr/>
            <p:nvPr/>
          </p:nvSpPr>
          <p:spPr>
            <a:xfrm>
              <a:off x="2375226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5026;p58">
              <a:extLst>
                <a:ext uri="{FF2B5EF4-FFF2-40B4-BE49-F238E27FC236}">
                  <a16:creationId xmlns:a16="http://schemas.microsoft.com/office/drawing/2014/main" id="{4CCC3435-1413-46BF-30FB-3A03359DE44D}"/>
                </a:ext>
              </a:extLst>
            </p:cNvPr>
            <p:cNvSpPr/>
            <p:nvPr/>
          </p:nvSpPr>
          <p:spPr>
            <a:xfrm>
              <a:off x="2718685" y="3017224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5027;p58">
              <a:extLst>
                <a:ext uri="{FF2B5EF4-FFF2-40B4-BE49-F238E27FC236}">
                  <a16:creationId xmlns:a16="http://schemas.microsoft.com/office/drawing/2014/main" id="{9EAB0519-9393-A843-DE19-256DDBC037A8}"/>
                </a:ext>
              </a:extLst>
            </p:cNvPr>
            <p:cNvSpPr/>
            <p:nvPr/>
          </p:nvSpPr>
          <p:spPr>
            <a:xfrm>
              <a:off x="2777509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5028;p58">
              <a:extLst>
                <a:ext uri="{FF2B5EF4-FFF2-40B4-BE49-F238E27FC236}">
                  <a16:creationId xmlns:a16="http://schemas.microsoft.com/office/drawing/2014/main" id="{85AFDE2D-2ADA-5D52-5755-DB0E72477FB2}"/>
                </a:ext>
              </a:extLst>
            </p:cNvPr>
            <p:cNvSpPr/>
            <p:nvPr/>
          </p:nvSpPr>
          <p:spPr>
            <a:xfrm>
              <a:off x="2659856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5030;p58">
              <a:extLst>
                <a:ext uri="{FF2B5EF4-FFF2-40B4-BE49-F238E27FC236}">
                  <a16:creationId xmlns:a16="http://schemas.microsoft.com/office/drawing/2014/main" id="{A5D83099-F893-D33C-9D57-4DE4B6EA4F99}"/>
                </a:ext>
              </a:extLst>
            </p:cNvPr>
            <p:cNvSpPr/>
            <p:nvPr/>
          </p:nvSpPr>
          <p:spPr>
            <a:xfrm>
              <a:off x="2785174" y="2667796"/>
              <a:ext cx="287210" cy="99333"/>
            </a:xfrm>
            <a:custGeom>
              <a:avLst/>
              <a:gdLst/>
              <a:ahLst/>
              <a:cxnLst/>
              <a:rect l="l" t="t" r="r" b="b"/>
              <a:pathLst>
                <a:path w="54063" h="18698" extrusionOk="0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5031;p58">
              <a:extLst>
                <a:ext uri="{FF2B5EF4-FFF2-40B4-BE49-F238E27FC236}">
                  <a16:creationId xmlns:a16="http://schemas.microsoft.com/office/drawing/2014/main" id="{FCCFB555-B781-0615-3371-60DE38B1FD8A}"/>
                </a:ext>
              </a:extLst>
            </p:cNvPr>
            <p:cNvSpPr/>
            <p:nvPr/>
          </p:nvSpPr>
          <p:spPr>
            <a:xfrm>
              <a:off x="2382892" y="2667796"/>
              <a:ext cx="287226" cy="99333"/>
            </a:xfrm>
            <a:custGeom>
              <a:avLst/>
              <a:gdLst/>
              <a:ahLst/>
              <a:cxnLst/>
              <a:rect l="l" t="t" r="r" b="b"/>
              <a:pathLst>
                <a:path w="54066" h="18698" extrusionOk="0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5033;p58">
              <a:extLst>
                <a:ext uri="{FF2B5EF4-FFF2-40B4-BE49-F238E27FC236}">
                  <a16:creationId xmlns:a16="http://schemas.microsoft.com/office/drawing/2014/main" id="{F5899176-8FD3-5EB3-7F29-F9D28C9DF526}"/>
                </a:ext>
              </a:extLst>
            </p:cNvPr>
            <p:cNvSpPr/>
            <p:nvPr/>
          </p:nvSpPr>
          <p:spPr>
            <a:xfrm>
              <a:off x="2940204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arlow" panose="00000500000000000000" pitchFamily="2" charset="0"/>
                </a:rPr>
                <a:t>Limited Adaptability</a:t>
              </a:r>
            </a:p>
            <a:p>
              <a:pPr algn="ctr"/>
              <a:endParaRPr lang="en-US" sz="2400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  <p:sp>
          <p:nvSpPr>
            <p:cNvPr id="45" name="Google Shape;5034;p58">
              <a:extLst>
                <a:ext uri="{FF2B5EF4-FFF2-40B4-BE49-F238E27FC236}">
                  <a16:creationId xmlns:a16="http://schemas.microsoft.com/office/drawing/2014/main" id="{EBB37CAC-0269-5CA3-BCDE-ED44A29979B2}"/>
                </a:ext>
              </a:extLst>
            </p:cNvPr>
            <p:cNvSpPr/>
            <p:nvPr/>
          </p:nvSpPr>
          <p:spPr>
            <a:xfrm>
              <a:off x="2253298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lang="en-US" sz="2000">
                <a:latin typeface="Barlow" panose="00000500000000000000" pitchFamily="2" charset="0"/>
              </a:endParaRPr>
            </a:p>
            <a:p>
              <a:pPr algn="ctr"/>
              <a:r>
                <a:rPr lang="en-US" sz="2400">
                  <a:latin typeface="Barlow" panose="00000500000000000000" pitchFamily="2" charset="0"/>
                </a:rPr>
                <a:t>Simplicity Over Complexity</a:t>
              </a:r>
            </a:p>
            <a:p>
              <a:endParaRPr lang="en-US" sz="2400">
                <a:latin typeface="Barlow" panose="00000500000000000000" pitchFamily="2" charset="0"/>
              </a:endParaRPr>
            </a:p>
          </p:txBody>
        </p:sp>
        <p:sp>
          <p:nvSpPr>
            <p:cNvPr id="47" name="Google Shape;5036;p58">
              <a:extLst>
                <a:ext uri="{FF2B5EF4-FFF2-40B4-BE49-F238E27FC236}">
                  <a16:creationId xmlns:a16="http://schemas.microsoft.com/office/drawing/2014/main" id="{9C0A60C2-2ED3-9B9E-03B9-E198628A4B9C}"/>
                </a:ext>
              </a:extLst>
            </p:cNvPr>
            <p:cNvSpPr/>
            <p:nvPr/>
          </p:nvSpPr>
          <p:spPr>
            <a:xfrm>
              <a:off x="3062128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5037;p58">
              <a:extLst>
                <a:ext uri="{FF2B5EF4-FFF2-40B4-BE49-F238E27FC236}">
                  <a16:creationId xmlns:a16="http://schemas.microsoft.com/office/drawing/2014/main" id="{F3A54642-E41A-D5A7-84ED-F0441AA00DC4}"/>
                </a:ext>
              </a:extLst>
            </p:cNvPr>
            <p:cNvSpPr/>
            <p:nvPr/>
          </p:nvSpPr>
          <p:spPr>
            <a:xfrm>
              <a:off x="2375226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5039;p58">
              <a:extLst>
                <a:ext uri="{FF2B5EF4-FFF2-40B4-BE49-F238E27FC236}">
                  <a16:creationId xmlns:a16="http://schemas.microsoft.com/office/drawing/2014/main" id="{358129CF-7F01-3044-0448-E38C5D11D6CD}"/>
                </a:ext>
              </a:extLst>
            </p:cNvPr>
            <p:cNvSpPr/>
            <p:nvPr/>
          </p:nvSpPr>
          <p:spPr>
            <a:xfrm>
              <a:off x="2777509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5040;p58">
              <a:extLst>
                <a:ext uri="{FF2B5EF4-FFF2-40B4-BE49-F238E27FC236}">
                  <a16:creationId xmlns:a16="http://schemas.microsoft.com/office/drawing/2014/main" id="{B24B147C-40B3-EA50-3032-C7CEE6F3055A}"/>
                </a:ext>
              </a:extLst>
            </p:cNvPr>
            <p:cNvSpPr/>
            <p:nvPr/>
          </p:nvSpPr>
          <p:spPr>
            <a:xfrm>
              <a:off x="2659856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5042;p58">
              <a:extLst>
                <a:ext uri="{FF2B5EF4-FFF2-40B4-BE49-F238E27FC236}">
                  <a16:creationId xmlns:a16="http://schemas.microsoft.com/office/drawing/2014/main" id="{1BD3AC03-22B1-1C89-5AE6-8EBE71E5736D}"/>
                </a:ext>
              </a:extLst>
            </p:cNvPr>
            <p:cNvSpPr/>
            <p:nvPr/>
          </p:nvSpPr>
          <p:spPr>
            <a:xfrm>
              <a:off x="2644918" y="2533889"/>
              <a:ext cx="163747" cy="1291"/>
            </a:xfrm>
            <a:custGeom>
              <a:avLst/>
              <a:gdLst/>
              <a:ahLst/>
              <a:cxnLst/>
              <a:rect l="l" t="t" r="r" b="b"/>
              <a:pathLst>
                <a:path w="30823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1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5047;p58">
              <a:extLst>
                <a:ext uri="{FF2B5EF4-FFF2-40B4-BE49-F238E27FC236}">
                  <a16:creationId xmlns:a16="http://schemas.microsoft.com/office/drawing/2014/main" id="{6373DF80-F3AF-BC9B-9A29-BCCF658FE203}"/>
                </a:ext>
              </a:extLst>
            </p:cNvPr>
            <p:cNvSpPr/>
            <p:nvPr/>
          </p:nvSpPr>
          <p:spPr>
            <a:xfrm>
              <a:off x="2833559" y="2761962"/>
              <a:ext cx="248503" cy="268106"/>
            </a:xfrm>
            <a:custGeom>
              <a:avLst/>
              <a:gdLst/>
              <a:ahLst/>
              <a:cxnLst/>
              <a:rect l="l" t="t" r="r" b="b"/>
              <a:pathLst>
                <a:path w="46777" h="50467" extrusionOk="0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D5A1434-C193-F33A-CBF6-28E06CD56988}"/>
              </a:ext>
            </a:extLst>
          </p:cNvPr>
          <p:cNvSpPr txBox="1"/>
          <p:nvPr/>
        </p:nvSpPr>
        <p:spPr>
          <a:xfrm>
            <a:off x="10009238" y="6233651"/>
            <a:ext cx="17501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>
                <a:cs typeface="Arial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179285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8A58-CCF8-43FB-2469-CC1CE7F5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to work in the future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AF06DF2-40E4-5F1D-6B3B-9A6F6EECDA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9656332"/>
              </p:ext>
            </p:extLst>
          </p:nvPr>
        </p:nvGraphicFramePr>
        <p:xfrm>
          <a:off x="962253" y="1903400"/>
          <a:ext cx="6360608" cy="3617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3d illustration of little robot working rich poor people concept do not  have money on isolated white background Stock Photo - Alamy">
            <a:extLst>
              <a:ext uri="{FF2B5EF4-FFF2-40B4-BE49-F238E27FC236}">
                <a16:creationId xmlns:a16="http://schemas.microsoft.com/office/drawing/2014/main" id="{3521E72D-2F60-FEEB-4B6C-3840FE2CB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t="10608" r="4647" b="16259"/>
          <a:stretch/>
        </p:blipFill>
        <p:spPr bwMode="auto">
          <a:xfrm>
            <a:off x="8417942" y="1716579"/>
            <a:ext cx="2800599" cy="362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48DA03-1639-6616-EE2E-E00AF267F48F}"/>
              </a:ext>
            </a:extLst>
          </p:cNvPr>
          <p:cNvSpPr txBox="1"/>
          <p:nvPr/>
        </p:nvSpPr>
        <p:spPr>
          <a:xfrm>
            <a:off x="11404022" y="626052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Arial"/>
              </a:rPr>
              <a:t>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91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8"/>
          <p:cNvSpPr/>
          <p:nvPr/>
        </p:nvSpPr>
        <p:spPr>
          <a:xfrm>
            <a:off x="7154700" y="1976693"/>
            <a:ext cx="4077200" cy="4072000"/>
          </a:xfrm>
          <a:prstGeom prst="roundRect">
            <a:avLst>
              <a:gd name="adj" fmla="val 892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7" name="Google Shape;757;p38"/>
          <p:cNvSpPr/>
          <p:nvPr/>
        </p:nvSpPr>
        <p:spPr>
          <a:xfrm>
            <a:off x="8632847" y="3242354"/>
            <a:ext cx="1120908" cy="17438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2400">
                <a:solidFill>
                  <a:schemeClr val="lt2"/>
                </a:solidFill>
                <a:latin typeface="Poppins;900"/>
              </a:rPr>
              <a:t>?</a:t>
            </a:r>
          </a:p>
        </p:txBody>
      </p:sp>
      <p:sp>
        <p:nvSpPr>
          <p:cNvPr id="758" name="Google Shape;758;p38"/>
          <p:cNvSpPr/>
          <p:nvPr/>
        </p:nvSpPr>
        <p:spPr>
          <a:xfrm>
            <a:off x="10326687" y="3789962"/>
            <a:ext cx="498252" cy="498252"/>
          </a:xfrm>
          <a:custGeom>
            <a:avLst/>
            <a:gdLst/>
            <a:ahLst/>
            <a:cxnLst/>
            <a:rect l="l" t="t" r="r" b="b"/>
            <a:pathLst>
              <a:path w="20982" h="20982" extrusionOk="0">
                <a:moveTo>
                  <a:pt x="10464" y="4237"/>
                </a:moveTo>
                <a:cubicBezTo>
                  <a:pt x="13744" y="4237"/>
                  <a:pt x="16861" y="6859"/>
                  <a:pt x="16745" y="10708"/>
                </a:cubicBezTo>
                <a:cubicBezTo>
                  <a:pt x="16647" y="14115"/>
                  <a:pt x="13847" y="16781"/>
                  <a:pt x="10461" y="16781"/>
                </a:cubicBezTo>
                <a:cubicBezTo>
                  <a:pt x="10399" y="16781"/>
                  <a:pt x="10337" y="16781"/>
                  <a:pt x="10274" y="16779"/>
                </a:cubicBezTo>
                <a:cubicBezTo>
                  <a:pt x="4704" y="16545"/>
                  <a:pt x="2168" y="9740"/>
                  <a:pt x="6238" y="5938"/>
                </a:cubicBezTo>
                <a:cubicBezTo>
                  <a:pt x="7496" y="4762"/>
                  <a:pt x="8997" y="4237"/>
                  <a:pt x="10464" y="4237"/>
                </a:cubicBezTo>
                <a:close/>
                <a:moveTo>
                  <a:pt x="10074" y="0"/>
                </a:moveTo>
                <a:lnTo>
                  <a:pt x="9740" y="934"/>
                </a:lnTo>
                <a:cubicBezTo>
                  <a:pt x="9207" y="1001"/>
                  <a:pt x="8706" y="1068"/>
                  <a:pt x="8173" y="1201"/>
                </a:cubicBezTo>
                <a:lnTo>
                  <a:pt x="7572" y="367"/>
                </a:lnTo>
                <a:lnTo>
                  <a:pt x="6071" y="934"/>
                </a:lnTo>
                <a:lnTo>
                  <a:pt x="6171" y="1935"/>
                </a:lnTo>
                <a:cubicBezTo>
                  <a:pt x="5671" y="2202"/>
                  <a:pt x="5237" y="2469"/>
                  <a:pt x="4804" y="2769"/>
                </a:cubicBezTo>
                <a:lnTo>
                  <a:pt x="3903" y="2268"/>
                </a:lnTo>
                <a:lnTo>
                  <a:pt x="2769" y="3336"/>
                </a:lnTo>
                <a:lnTo>
                  <a:pt x="3236" y="4236"/>
                </a:lnTo>
                <a:cubicBezTo>
                  <a:pt x="2869" y="4637"/>
                  <a:pt x="2569" y="5104"/>
                  <a:pt x="2302" y="5537"/>
                </a:cubicBezTo>
                <a:lnTo>
                  <a:pt x="1268" y="5404"/>
                </a:lnTo>
                <a:lnTo>
                  <a:pt x="634" y="6838"/>
                </a:lnTo>
                <a:lnTo>
                  <a:pt x="1401" y="7505"/>
                </a:lnTo>
                <a:cubicBezTo>
                  <a:pt x="1234" y="8006"/>
                  <a:pt x="1101" y="8540"/>
                  <a:pt x="1034" y="9073"/>
                </a:cubicBezTo>
                <a:lnTo>
                  <a:pt x="34" y="9307"/>
                </a:lnTo>
                <a:lnTo>
                  <a:pt x="0" y="10875"/>
                </a:lnTo>
                <a:lnTo>
                  <a:pt x="968" y="11208"/>
                </a:lnTo>
                <a:cubicBezTo>
                  <a:pt x="1001" y="11742"/>
                  <a:pt x="1101" y="12276"/>
                  <a:pt x="1201" y="12809"/>
                </a:cubicBezTo>
                <a:lnTo>
                  <a:pt x="367" y="13410"/>
                </a:lnTo>
                <a:lnTo>
                  <a:pt x="934" y="14877"/>
                </a:lnTo>
                <a:lnTo>
                  <a:pt x="1968" y="14811"/>
                </a:lnTo>
                <a:cubicBezTo>
                  <a:pt x="2202" y="15278"/>
                  <a:pt x="2469" y="15745"/>
                  <a:pt x="2802" y="16178"/>
                </a:cubicBezTo>
                <a:lnTo>
                  <a:pt x="2268" y="17046"/>
                </a:lnTo>
                <a:lnTo>
                  <a:pt x="3336" y="18213"/>
                </a:lnTo>
                <a:lnTo>
                  <a:pt x="4270" y="17746"/>
                </a:lnTo>
                <a:cubicBezTo>
                  <a:pt x="4670" y="18080"/>
                  <a:pt x="5104" y="18413"/>
                  <a:pt x="5571" y="18680"/>
                </a:cubicBezTo>
                <a:lnTo>
                  <a:pt x="5404" y="19681"/>
                </a:lnTo>
                <a:lnTo>
                  <a:pt x="6838" y="20348"/>
                </a:lnTo>
                <a:lnTo>
                  <a:pt x="7506" y="19581"/>
                </a:lnTo>
                <a:cubicBezTo>
                  <a:pt x="8039" y="19748"/>
                  <a:pt x="8540" y="19848"/>
                  <a:pt x="9073" y="19948"/>
                </a:cubicBezTo>
                <a:lnTo>
                  <a:pt x="9340" y="20915"/>
                </a:lnTo>
                <a:lnTo>
                  <a:pt x="10908" y="20982"/>
                </a:lnTo>
                <a:lnTo>
                  <a:pt x="11208" y="20014"/>
                </a:lnTo>
                <a:cubicBezTo>
                  <a:pt x="11742" y="19981"/>
                  <a:pt x="12276" y="19881"/>
                  <a:pt x="12809" y="19748"/>
                </a:cubicBezTo>
                <a:lnTo>
                  <a:pt x="13410" y="20582"/>
                </a:lnTo>
                <a:lnTo>
                  <a:pt x="14911" y="20014"/>
                </a:lnTo>
                <a:lnTo>
                  <a:pt x="14811" y="19014"/>
                </a:lnTo>
                <a:cubicBezTo>
                  <a:pt x="15278" y="18780"/>
                  <a:pt x="15745" y="18480"/>
                  <a:pt x="16178" y="18180"/>
                </a:cubicBezTo>
                <a:lnTo>
                  <a:pt x="17046" y="18713"/>
                </a:lnTo>
                <a:lnTo>
                  <a:pt x="18213" y="17613"/>
                </a:lnTo>
                <a:lnTo>
                  <a:pt x="17746" y="16712"/>
                </a:lnTo>
                <a:cubicBezTo>
                  <a:pt x="18113" y="16312"/>
                  <a:pt x="18413" y="15878"/>
                  <a:pt x="18680" y="15411"/>
                </a:cubicBezTo>
                <a:lnTo>
                  <a:pt x="19681" y="15545"/>
                </a:lnTo>
                <a:lnTo>
                  <a:pt x="20348" y="14110"/>
                </a:lnTo>
                <a:lnTo>
                  <a:pt x="19581" y="13443"/>
                </a:lnTo>
                <a:cubicBezTo>
                  <a:pt x="19748" y="12943"/>
                  <a:pt x="19881" y="12442"/>
                  <a:pt x="19948" y="11909"/>
                </a:cubicBezTo>
                <a:lnTo>
                  <a:pt x="20948" y="11642"/>
                </a:lnTo>
                <a:lnTo>
                  <a:pt x="20982" y="10074"/>
                </a:lnTo>
                <a:lnTo>
                  <a:pt x="20014" y="9740"/>
                </a:lnTo>
                <a:cubicBezTo>
                  <a:pt x="19981" y="9207"/>
                  <a:pt x="19881" y="8673"/>
                  <a:pt x="19781" y="8173"/>
                </a:cubicBezTo>
                <a:lnTo>
                  <a:pt x="20615" y="7539"/>
                </a:lnTo>
                <a:lnTo>
                  <a:pt x="20048" y="6071"/>
                </a:lnTo>
                <a:lnTo>
                  <a:pt x="19014" y="6138"/>
                </a:lnTo>
                <a:cubicBezTo>
                  <a:pt x="18780" y="5671"/>
                  <a:pt x="18513" y="5237"/>
                  <a:pt x="18180" y="4804"/>
                </a:cubicBezTo>
                <a:lnTo>
                  <a:pt x="18714" y="3903"/>
                </a:lnTo>
                <a:lnTo>
                  <a:pt x="17613" y="2769"/>
                </a:lnTo>
                <a:lnTo>
                  <a:pt x="16712" y="3236"/>
                </a:lnTo>
                <a:cubicBezTo>
                  <a:pt x="16312" y="2869"/>
                  <a:pt x="15878" y="2569"/>
                  <a:pt x="15411" y="2268"/>
                </a:cubicBezTo>
                <a:lnTo>
                  <a:pt x="15578" y="1268"/>
                </a:lnTo>
                <a:lnTo>
                  <a:pt x="14110" y="601"/>
                </a:lnTo>
                <a:lnTo>
                  <a:pt x="13476" y="1401"/>
                </a:lnTo>
                <a:cubicBezTo>
                  <a:pt x="12943" y="1234"/>
                  <a:pt x="12442" y="1101"/>
                  <a:pt x="11909" y="1034"/>
                </a:cubicBezTo>
                <a:lnTo>
                  <a:pt x="11642" y="33"/>
                </a:lnTo>
                <a:lnTo>
                  <a:pt x="1007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9" name="Google Shape;759;p38"/>
          <p:cNvSpPr/>
          <p:nvPr/>
        </p:nvSpPr>
        <p:spPr>
          <a:xfrm>
            <a:off x="8203589" y="2897579"/>
            <a:ext cx="337464" cy="337464"/>
          </a:xfrm>
          <a:custGeom>
            <a:avLst/>
            <a:gdLst/>
            <a:ahLst/>
            <a:cxnLst/>
            <a:rect l="l" t="t" r="r" b="b"/>
            <a:pathLst>
              <a:path w="14211" h="14211" extrusionOk="0">
                <a:moveTo>
                  <a:pt x="7106" y="5268"/>
                </a:moveTo>
                <a:cubicBezTo>
                  <a:pt x="7401" y="5268"/>
                  <a:pt x="7708" y="5341"/>
                  <a:pt x="8006" y="5504"/>
                </a:cubicBezTo>
                <a:cubicBezTo>
                  <a:pt x="8907" y="6004"/>
                  <a:pt x="9241" y="7105"/>
                  <a:pt x="8740" y="8006"/>
                </a:cubicBezTo>
                <a:cubicBezTo>
                  <a:pt x="8379" y="8668"/>
                  <a:pt x="7746" y="8984"/>
                  <a:pt x="7117" y="8984"/>
                </a:cubicBezTo>
                <a:cubicBezTo>
                  <a:pt x="6352" y="8984"/>
                  <a:pt x="5594" y="8517"/>
                  <a:pt x="5338" y="7639"/>
                </a:cubicBezTo>
                <a:cubicBezTo>
                  <a:pt x="4966" y="6390"/>
                  <a:pt x="5949" y="5268"/>
                  <a:pt x="7106" y="5268"/>
                </a:cubicBezTo>
                <a:close/>
                <a:moveTo>
                  <a:pt x="7339" y="0"/>
                </a:moveTo>
                <a:lnTo>
                  <a:pt x="7072" y="634"/>
                </a:lnTo>
                <a:cubicBezTo>
                  <a:pt x="6739" y="634"/>
                  <a:pt x="6372" y="667"/>
                  <a:pt x="6005" y="734"/>
                </a:cubicBezTo>
                <a:lnTo>
                  <a:pt x="5638" y="167"/>
                </a:lnTo>
                <a:lnTo>
                  <a:pt x="4604" y="467"/>
                </a:lnTo>
                <a:lnTo>
                  <a:pt x="4604" y="1134"/>
                </a:lnTo>
                <a:cubicBezTo>
                  <a:pt x="4270" y="1301"/>
                  <a:pt x="3937" y="1468"/>
                  <a:pt x="3637" y="1635"/>
                </a:cubicBezTo>
                <a:lnTo>
                  <a:pt x="3070" y="1234"/>
                </a:lnTo>
                <a:lnTo>
                  <a:pt x="2236" y="1902"/>
                </a:lnTo>
                <a:lnTo>
                  <a:pt x="2503" y="2535"/>
                </a:lnTo>
                <a:cubicBezTo>
                  <a:pt x="2269" y="2802"/>
                  <a:pt x="2036" y="3069"/>
                  <a:pt x="1802" y="3369"/>
                </a:cubicBezTo>
                <a:lnTo>
                  <a:pt x="1135" y="3202"/>
                </a:lnTo>
                <a:lnTo>
                  <a:pt x="635" y="4170"/>
                </a:lnTo>
                <a:lnTo>
                  <a:pt x="1102" y="4637"/>
                </a:lnTo>
                <a:cubicBezTo>
                  <a:pt x="968" y="4970"/>
                  <a:pt x="868" y="5337"/>
                  <a:pt x="801" y="5671"/>
                </a:cubicBezTo>
                <a:lnTo>
                  <a:pt x="101" y="5804"/>
                </a:lnTo>
                <a:lnTo>
                  <a:pt x="1" y="6872"/>
                </a:lnTo>
                <a:lnTo>
                  <a:pt x="635" y="7139"/>
                </a:lnTo>
                <a:cubicBezTo>
                  <a:pt x="635" y="7472"/>
                  <a:pt x="668" y="7839"/>
                  <a:pt x="735" y="8206"/>
                </a:cubicBezTo>
                <a:lnTo>
                  <a:pt x="134" y="8573"/>
                </a:lnTo>
                <a:lnTo>
                  <a:pt x="434" y="9607"/>
                </a:lnTo>
                <a:lnTo>
                  <a:pt x="1135" y="9607"/>
                </a:lnTo>
                <a:cubicBezTo>
                  <a:pt x="1268" y="9941"/>
                  <a:pt x="1435" y="10241"/>
                  <a:pt x="1635" y="10574"/>
                </a:cubicBezTo>
                <a:lnTo>
                  <a:pt x="1235" y="11141"/>
                </a:lnTo>
                <a:lnTo>
                  <a:pt x="1902" y="11975"/>
                </a:lnTo>
                <a:lnTo>
                  <a:pt x="2536" y="11675"/>
                </a:lnTo>
                <a:cubicBezTo>
                  <a:pt x="2803" y="11942"/>
                  <a:pt x="3070" y="12176"/>
                  <a:pt x="3370" y="12376"/>
                </a:cubicBezTo>
                <a:lnTo>
                  <a:pt x="3236" y="13076"/>
                </a:lnTo>
                <a:lnTo>
                  <a:pt x="4170" y="13577"/>
                </a:lnTo>
                <a:lnTo>
                  <a:pt x="4637" y="13110"/>
                </a:lnTo>
                <a:cubicBezTo>
                  <a:pt x="4971" y="13243"/>
                  <a:pt x="5338" y="13343"/>
                  <a:pt x="5671" y="13410"/>
                </a:cubicBezTo>
                <a:lnTo>
                  <a:pt x="5805" y="14110"/>
                </a:lnTo>
                <a:lnTo>
                  <a:pt x="6872" y="14210"/>
                </a:lnTo>
                <a:lnTo>
                  <a:pt x="7139" y="13577"/>
                </a:lnTo>
                <a:cubicBezTo>
                  <a:pt x="7506" y="13577"/>
                  <a:pt x="7873" y="13543"/>
                  <a:pt x="8240" y="13510"/>
                </a:cubicBezTo>
                <a:lnTo>
                  <a:pt x="8607" y="14077"/>
                </a:lnTo>
                <a:lnTo>
                  <a:pt x="9608" y="13777"/>
                </a:lnTo>
                <a:lnTo>
                  <a:pt x="9608" y="13076"/>
                </a:lnTo>
                <a:cubicBezTo>
                  <a:pt x="9941" y="12943"/>
                  <a:pt x="10275" y="12776"/>
                  <a:pt x="10575" y="12576"/>
                </a:cubicBezTo>
                <a:lnTo>
                  <a:pt x="11142" y="13009"/>
                </a:lnTo>
                <a:lnTo>
                  <a:pt x="11976" y="12342"/>
                </a:lnTo>
                <a:lnTo>
                  <a:pt x="11709" y="11709"/>
                </a:lnTo>
                <a:cubicBezTo>
                  <a:pt x="11976" y="11442"/>
                  <a:pt x="12209" y="11175"/>
                  <a:pt x="12410" y="10875"/>
                </a:cubicBezTo>
                <a:lnTo>
                  <a:pt x="13077" y="11008"/>
                </a:lnTo>
                <a:lnTo>
                  <a:pt x="13610" y="10074"/>
                </a:lnTo>
                <a:lnTo>
                  <a:pt x="13110" y="9607"/>
                </a:lnTo>
                <a:cubicBezTo>
                  <a:pt x="13244" y="9240"/>
                  <a:pt x="13344" y="8907"/>
                  <a:pt x="13444" y="8573"/>
                </a:cubicBezTo>
                <a:lnTo>
                  <a:pt x="14111" y="8440"/>
                </a:lnTo>
                <a:lnTo>
                  <a:pt x="14211" y="7372"/>
                </a:lnTo>
                <a:lnTo>
                  <a:pt x="13577" y="7105"/>
                </a:lnTo>
                <a:cubicBezTo>
                  <a:pt x="13577" y="6738"/>
                  <a:pt x="13544" y="6371"/>
                  <a:pt x="13477" y="6038"/>
                </a:cubicBezTo>
                <a:lnTo>
                  <a:pt x="14077" y="5671"/>
                </a:lnTo>
                <a:lnTo>
                  <a:pt x="13777" y="4637"/>
                </a:lnTo>
                <a:lnTo>
                  <a:pt x="13077" y="4637"/>
                </a:lnTo>
                <a:cubicBezTo>
                  <a:pt x="12943" y="4303"/>
                  <a:pt x="12777" y="3970"/>
                  <a:pt x="12576" y="3669"/>
                </a:cubicBezTo>
                <a:lnTo>
                  <a:pt x="12977" y="3102"/>
                </a:lnTo>
                <a:lnTo>
                  <a:pt x="12310" y="2268"/>
                </a:lnTo>
                <a:lnTo>
                  <a:pt x="11676" y="2535"/>
                </a:lnTo>
                <a:cubicBezTo>
                  <a:pt x="11409" y="2268"/>
                  <a:pt x="11142" y="2035"/>
                  <a:pt x="10842" y="1835"/>
                </a:cubicBezTo>
                <a:lnTo>
                  <a:pt x="11009" y="1134"/>
                </a:lnTo>
                <a:lnTo>
                  <a:pt x="10041" y="634"/>
                </a:lnTo>
                <a:lnTo>
                  <a:pt x="9574" y="1134"/>
                </a:lnTo>
                <a:cubicBezTo>
                  <a:pt x="9241" y="1001"/>
                  <a:pt x="8874" y="867"/>
                  <a:pt x="8540" y="801"/>
                </a:cubicBezTo>
                <a:lnTo>
                  <a:pt x="8407" y="134"/>
                </a:lnTo>
                <a:lnTo>
                  <a:pt x="73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0" name="Google Shape;760;p38"/>
          <p:cNvSpPr/>
          <p:nvPr/>
        </p:nvSpPr>
        <p:spPr>
          <a:xfrm>
            <a:off x="10100727" y="4723062"/>
            <a:ext cx="385005" cy="385005"/>
          </a:xfrm>
          <a:custGeom>
            <a:avLst/>
            <a:gdLst/>
            <a:ahLst/>
            <a:cxnLst/>
            <a:rect l="l" t="t" r="r" b="b"/>
            <a:pathLst>
              <a:path w="16213" h="16213" extrusionOk="0">
                <a:moveTo>
                  <a:pt x="8074" y="5135"/>
                </a:moveTo>
                <a:cubicBezTo>
                  <a:pt x="9635" y="5135"/>
                  <a:pt x="11121" y="6384"/>
                  <a:pt x="11075" y="8207"/>
                </a:cubicBezTo>
                <a:cubicBezTo>
                  <a:pt x="11009" y="9820"/>
                  <a:pt x="9676" y="11076"/>
                  <a:pt x="8069" y="11076"/>
                </a:cubicBezTo>
                <a:cubicBezTo>
                  <a:pt x="8048" y="11076"/>
                  <a:pt x="8027" y="11076"/>
                  <a:pt x="8006" y="11076"/>
                </a:cubicBezTo>
                <a:cubicBezTo>
                  <a:pt x="5338" y="10975"/>
                  <a:pt x="4137" y="7740"/>
                  <a:pt x="6071" y="5939"/>
                </a:cubicBezTo>
                <a:cubicBezTo>
                  <a:pt x="6668" y="5383"/>
                  <a:pt x="7378" y="5135"/>
                  <a:pt x="8074" y="5135"/>
                </a:cubicBezTo>
                <a:close/>
                <a:moveTo>
                  <a:pt x="7072" y="1"/>
                </a:moveTo>
                <a:lnTo>
                  <a:pt x="6205" y="1235"/>
                </a:lnTo>
                <a:cubicBezTo>
                  <a:pt x="5771" y="1369"/>
                  <a:pt x="5338" y="1535"/>
                  <a:pt x="4904" y="1735"/>
                </a:cubicBezTo>
                <a:lnTo>
                  <a:pt x="3670" y="1402"/>
                </a:lnTo>
                <a:lnTo>
                  <a:pt x="1735" y="3237"/>
                </a:lnTo>
                <a:lnTo>
                  <a:pt x="1969" y="4471"/>
                </a:lnTo>
                <a:cubicBezTo>
                  <a:pt x="1735" y="4871"/>
                  <a:pt x="1535" y="5271"/>
                  <a:pt x="1368" y="5738"/>
                </a:cubicBezTo>
                <a:lnTo>
                  <a:pt x="67" y="6506"/>
                </a:lnTo>
                <a:lnTo>
                  <a:pt x="0" y="9141"/>
                </a:lnTo>
                <a:lnTo>
                  <a:pt x="1235" y="10008"/>
                </a:lnTo>
                <a:cubicBezTo>
                  <a:pt x="1368" y="10442"/>
                  <a:pt x="1535" y="10875"/>
                  <a:pt x="1735" y="11309"/>
                </a:cubicBezTo>
                <a:lnTo>
                  <a:pt x="1435" y="12543"/>
                </a:lnTo>
                <a:lnTo>
                  <a:pt x="3236" y="14478"/>
                </a:lnTo>
                <a:lnTo>
                  <a:pt x="4470" y="14244"/>
                </a:lnTo>
                <a:cubicBezTo>
                  <a:pt x="4871" y="14478"/>
                  <a:pt x="5304" y="14678"/>
                  <a:pt x="5738" y="14845"/>
                </a:cubicBezTo>
                <a:lnTo>
                  <a:pt x="6505" y="16146"/>
                </a:lnTo>
                <a:lnTo>
                  <a:pt x="9140" y="16213"/>
                </a:lnTo>
                <a:lnTo>
                  <a:pt x="10008" y="14978"/>
                </a:lnTo>
                <a:cubicBezTo>
                  <a:pt x="10441" y="14845"/>
                  <a:pt x="10875" y="14678"/>
                  <a:pt x="11309" y="14478"/>
                </a:cubicBezTo>
                <a:lnTo>
                  <a:pt x="12543" y="14778"/>
                </a:lnTo>
                <a:lnTo>
                  <a:pt x="14477" y="12977"/>
                </a:lnTo>
                <a:lnTo>
                  <a:pt x="14244" y="11743"/>
                </a:lnTo>
                <a:cubicBezTo>
                  <a:pt x="14477" y="11342"/>
                  <a:pt x="14678" y="10909"/>
                  <a:pt x="14844" y="10475"/>
                </a:cubicBezTo>
                <a:lnTo>
                  <a:pt x="16145" y="9708"/>
                </a:lnTo>
                <a:lnTo>
                  <a:pt x="16212" y="7073"/>
                </a:lnTo>
                <a:lnTo>
                  <a:pt x="14978" y="6205"/>
                </a:lnTo>
                <a:cubicBezTo>
                  <a:pt x="14844" y="5738"/>
                  <a:pt x="14678" y="5338"/>
                  <a:pt x="14477" y="4904"/>
                </a:cubicBezTo>
                <a:lnTo>
                  <a:pt x="14778" y="3670"/>
                </a:lnTo>
                <a:lnTo>
                  <a:pt x="12976" y="1735"/>
                </a:lnTo>
                <a:lnTo>
                  <a:pt x="11742" y="1969"/>
                </a:lnTo>
                <a:cubicBezTo>
                  <a:pt x="11342" y="1735"/>
                  <a:pt x="10908" y="1535"/>
                  <a:pt x="10475" y="1369"/>
                </a:cubicBezTo>
                <a:lnTo>
                  <a:pt x="9707" y="68"/>
                </a:lnTo>
                <a:lnTo>
                  <a:pt x="707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1" name="Google Shape;761;p38"/>
          <p:cNvSpPr/>
          <p:nvPr/>
        </p:nvSpPr>
        <p:spPr>
          <a:xfrm>
            <a:off x="9837437" y="2897568"/>
            <a:ext cx="405593" cy="405593"/>
          </a:xfrm>
          <a:custGeom>
            <a:avLst/>
            <a:gdLst/>
            <a:ahLst/>
            <a:cxnLst/>
            <a:rect l="l" t="t" r="r" b="b"/>
            <a:pathLst>
              <a:path w="17080" h="17080" extrusionOk="0">
                <a:moveTo>
                  <a:pt x="8564" y="3363"/>
                </a:moveTo>
                <a:cubicBezTo>
                  <a:pt x="9542" y="3363"/>
                  <a:pt x="10532" y="3645"/>
                  <a:pt x="11409" y="4237"/>
                </a:cubicBezTo>
                <a:cubicBezTo>
                  <a:pt x="15212" y="6739"/>
                  <a:pt x="14077" y="12643"/>
                  <a:pt x="9608" y="13544"/>
                </a:cubicBezTo>
                <a:cubicBezTo>
                  <a:pt x="9245" y="13616"/>
                  <a:pt x="8889" y="13651"/>
                  <a:pt x="8544" y="13651"/>
                </a:cubicBezTo>
                <a:cubicBezTo>
                  <a:pt x="4605" y="13651"/>
                  <a:pt x="1973" y="9168"/>
                  <a:pt x="4304" y="5672"/>
                </a:cubicBezTo>
                <a:cubicBezTo>
                  <a:pt x="5270" y="4180"/>
                  <a:pt x="6899" y="3363"/>
                  <a:pt x="8564" y="3363"/>
                </a:cubicBezTo>
                <a:close/>
                <a:moveTo>
                  <a:pt x="8576" y="2947"/>
                </a:moveTo>
                <a:cubicBezTo>
                  <a:pt x="6816" y="2947"/>
                  <a:pt x="5050" y="3768"/>
                  <a:pt x="3937" y="5438"/>
                </a:cubicBezTo>
                <a:cubicBezTo>
                  <a:pt x="1502" y="9141"/>
                  <a:pt x="4137" y="14044"/>
                  <a:pt x="8574" y="14078"/>
                </a:cubicBezTo>
                <a:cubicBezTo>
                  <a:pt x="12777" y="14078"/>
                  <a:pt x="15478" y="9574"/>
                  <a:pt x="13477" y="5872"/>
                </a:cubicBezTo>
                <a:cubicBezTo>
                  <a:pt x="12430" y="3935"/>
                  <a:pt x="10507" y="2947"/>
                  <a:pt x="8576" y="2947"/>
                </a:cubicBezTo>
                <a:close/>
                <a:moveTo>
                  <a:pt x="8207" y="401"/>
                </a:moveTo>
                <a:lnTo>
                  <a:pt x="9041" y="1302"/>
                </a:lnTo>
                <a:cubicBezTo>
                  <a:pt x="9074" y="1335"/>
                  <a:pt x="9107" y="1335"/>
                  <a:pt x="9174" y="1335"/>
                </a:cubicBezTo>
                <a:cubicBezTo>
                  <a:pt x="9641" y="1402"/>
                  <a:pt x="10108" y="1469"/>
                  <a:pt x="10575" y="1602"/>
                </a:cubicBezTo>
                <a:cubicBezTo>
                  <a:pt x="10592" y="1619"/>
                  <a:pt x="10608" y="1627"/>
                  <a:pt x="10629" y="1627"/>
                </a:cubicBezTo>
                <a:cubicBezTo>
                  <a:pt x="10650" y="1627"/>
                  <a:pt x="10675" y="1619"/>
                  <a:pt x="10708" y="1602"/>
                </a:cubicBezTo>
                <a:lnTo>
                  <a:pt x="12043" y="1035"/>
                </a:lnTo>
                <a:lnTo>
                  <a:pt x="14111" y="2403"/>
                </a:lnTo>
                <a:lnTo>
                  <a:pt x="14111" y="3870"/>
                </a:lnTo>
                <a:cubicBezTo>
                  <a:pt x="14111" y="3904"/>
                  <a:pt x="14111" y="3937"/>
                  <a:pt x="14144" y="4004"/>
                </a:cubicBezTo>
                <a:cubicBezTo>
                  <a:pt x="14444" y="4337"/>
                  <a:pt x="14711" y="4738"/>
                  <a:pt x="14945" y="5171"/>
                </a:cubicBezTo>
                <a:cubicBezTo>
                  <a:pt x="14945" y="5205"/>
                  <a:pt x="14978" y="5238"/>
                  <a:pt x="15045" y="5271"/>
                </a:cubicBezTo>
                <a:lnTo>
                  <a:pt x="16179" y="5705"/>
                </a:lnTo>
                <a:lnTo>
                  <a:pt x="16679" y="8173"/>
                </a:lnTo>
                <a:lnTo>
                  <a:pt x="15812" y="9007"/>
                </a:lnTo>
                <a:cubicBezTo>
                  <a:pt x="15779" y="9041"/>
                  <a:pt x="15745" y="9074"/>
                  <a:pt x="15745" y="9141"/>
                </a:cubicBezTo>
                <a:cubicBezTo>
                  <a:pt x="15712" y="9608"/>
                  <a:pt x="15612" y="10041"/>
                  <a:pt x="15478" y="10508"/>
                </a:cubicBezTo>
                <a:cubicBezTo>
                  <a:pt x="15478" y="10542"/>
                  <a:pt x="15478" y="10608"/>
                  <a:pt x="15478" y="10642"/>
                </a:cubicBezTo>
                <a:lnTo>
                  <a:pt x="16079" y="11976"/>
                </a:lnTo>
                <a:lnTo>
                  <a:pt x="14678" y="14078"/>
                </a:lnTo>
                <a:lnTo>
                  <a:pt x="13244" y="14044"/>
                </a:lnTo>
                <a:cubicBezTo>
                  <a:pt x="13177" y="14044"/>
                  <a:pt x="13143" y="14044"/>
                  <a:pt x="13110" y="14078"/>
                </a:cubicBezTo>
                <a:cubicBezTo>
                  <a:pt x="12743" y="14378"/>
                  <a:pt x="12343" y="14645"/>
                  <a:pt x="11943" y="14845"/>
                </a:cubicBezTo>
                <a:cubicBezTo>
                  <a:pt x="11876" y="14878"/>
                  <a:pt x="11843" y="14911"/>
                  <a:pt x="11843" y="14978"/>
                </a:cubicBezTo>
                <a:lnTo>
                  <a:pt x="11376" y="16112"/>
                </a:lnTo>
                <a:lnTo>
                  <a:pt x="8940" y="16613"/>
                </a:lnTo>
                <a:lnTo>
                  <a:pt x="8107" y="15745"/>
                </a:lnTo>
                <a:cubicBezTo>
                  <a:pt x="8040" y="15679"/>
                  <a:pt x="8006" y="15679"/>
                  <a:pt x="7973" y="15679"/>
                </a:cubicBezTo>
                <a:cubicBezTo>
                  <a:pt x="7473" y="15612"/>
                  <a:pt x="7039" y="15545"/>
                  <a:pt x="6572" y="15412"/>
                </a:cubicBezTo>
                <a:lnTo>
                  <a:pt x="6505" y="15412"/>
                </a:lnTo>
                <a:cubicBezTo>
                  <a:pt x="6505" y="15412"/>
                  <a:pt x="6472" y="15412"/>
                  <a:pt x="6439" y="15445"/>
                </a:cubicBezTo>
                <a:lnTo>
                  <a:pt x="5138" y="16012"/>
                </a:lnTo>
                <a:lnTo>
                  <a:pt x="3036" y="14645"/>
                </a:lnTo>
                <a:lnTo>
                  <a:pt x="3036" y="13177"/>
                </a:lnTo>
                <a:cubicBezTo>
                  <a:pt x="3036" y="13144"/>
                  <a:pt x="3036" y="13077"/>
                  <a:pt x="3003" y="13043"/>
                </a:cubicBezTo>
                <a:cubicBezTo>
                  <a:pt x="2703" y="12710"/>
                  <a:pt x="2436" y="12310"/>
                  <a:pt x="2236" y="11909"/>
                </a:cubicBezTo>
                <a:cubicBezTo>
                  <a:pt x="2202" y="11843"/>
                  <a:pt x="2169" y="11809"/>
                  <a:pt x="2102" y="11776"/>
                </a:cubicBezTo>
                <a:lnTo>
                  <a:pt x="968" y="11342"/>
                </a:lnTo>
                <a:lnTo>
                  <a:pt x="468" y="8874"/>
                </a:lnTo>
                <a:lnTo>
                  <a:pt x="1335" y="8040"/>
                </a:lnTo>
                <a:cubicBezTo>
                  <a:pt x="1368" y="8007"/>
                  <a:pt x="1402" y="7973"/>
                  <a:pt x="1402" y="7906"/>
                </a:cubicBezTo>
                <a:cubicBezTo>
                  <a:pt x="1435" y="7473"/>
                  <a:pt x="1535" y="7006"/>
                  <a:pt x="1669" y="6572"/>
                </a:cubicBezTo>
                <a:cubicBezTo>
                  <a:pt x="1669" y="6505"/>
                  <a:pt x="1669" y="6439"/>
                  <a:pt x="1669" y="6405"/>
                </a:cubicBezTo>
                <a:lnTo>
                  <a:pt x="1068" y="5071"/>
                </a:lnTo>
                <a:lnTo>
                  <a:pt x="2469" y="2970"/>
                </a:lnTo>
                <a:lnTo>
                  <a:pt x="3904" y="3003"/>
                </a:lnTo>
                <a:cubicBezTo>
                  <a:pt x="3937" y="3003"/>
                  <a:pt x="4004" y="2970"/>
                  <a:pt x="4037" y="2970"/>
                </a:cubicBezTo>
                <a:cubicBezTo>
                  <a:pt x="4404" y="2669"/>
                  <a:pt x="4804" y="2403"/>
                  <a:pt x="5204" y="2169"/>
                </a:cubicBezTo>
                <a:cubicBezTo>
                  <a:pt x="5271" y="2169"/>
                  <a:pt x="5305" y="2102"/>
                  <a:pt x="5305" y="2069"/>
                </a:cubicBezTo>
                <a:lnTo>
                  <a:pt x="5738" y="901"/>
                </a:lnTo>
                <a:lnTo>
                  <a:pt x="8207" y="401"/>
                </a:lnTo>
                <a:close/>
                <a:moveTo>
                  <a:pt x="8207" y="1"/>
                </a:moveTo>
                <a:lnTo>
                  <a:pt x="5505" y="568"/>
                </a:lnTo>
                <a:cubicBezTo>
                  <a:pt x="5438" y="568"/>
                  <a:pt x="5405" y="635"/>
                  <a:pt x="5371" y="701"/>
                </a:cubicBezTo>
                <a:lnTo>
                  <a:pt x="4904" y="1869"/>
                </a:lnTo>
                <a:cubicBezTo>
                  <a:pt x="4504" y="2069"/>
                  <a:pt x="4137" y="2302"/>
                  <a:pt x="3803" y="2603"/>
                </a:cubicBezTo>
                <a:lnTo>
                  <a:pt x="2302" y="2569"/>
                </a:lnTo>
                <a:cubicBezTo>
                  <a:pt x="2236" y="2569"/>
                  <a:pt x="2169" y="2603"/>
                  <a:pt x="2136" y="2669"/>
                </a:cubicBezTo>
                <a:lnTo>
                  <a:pt x="601" y="4938"/>
                </a:lnTo>
                <a:cubicBezTo>
                  <a:pt x="568" y="5004"/>
                  <a:pt x="568" y="5071"/>
                  <a:pt x="601" y="5138"/>
                </a:cubicBezTo>
                <a:lnTo>
                  <a:pt x="1202" y="6505"/>
                </a:lnTo>
                <a:cubicBezTo>
                  <a:pt x="1102" y="6939"/>
                  <a:pt x="1035" y="7373"/>
                  <a:pt x="968" y="7806"/>
                </a:cubicBezTo>
                <a:lnTo>
                  <a:pt x="67" y="8707"/>
                </a:lnTo>
                <a:cubicBezTo>
                  <a:pt x="34" y="8740"/>
                  <a:pt x="1" y="8807"/>
                  <a:pt x="1" y="8874"/>
                </a:cubicBezTo>
                <a:lnTo>
                  <a:pt x="568" y="11576"/>
                </a:lnTo>
                <a:cubicBezTo>
                  <a:pt x="568" y="11642"/>
                  <a:pt x="635" y="11709"/>
                  <a:pt x="701" y="11709"/>
                </a:cubicBezTo>
                <a:lnTo>
                  <a:pt x="1869" y="12176"/>
                </a:lnTo>
                <a:cubicBezTo>
                  <a:pt x="2069" y="12576"/>
                  <a:pt x="2302" y="12943"/>
                  <a:pt x="2603" y="13310"/>
                </a:cubicBezTo>
                <a:lnTo>
                  <a:pt x="2603" y="14778"/>
                </a:lnTo>
                <a:cubicBezTo>
                  <a:pt x="2603" y="14845"/>
                  <a:pt x="2636" y="14911"/>
                  <a:pt x="2703" y="14945"/>
                </a:cubicBezTo>
                <a:lnTo>
                  <a:pt x="4971" y="16479"/>
                </a:lnTo>
                <a:cubicBezTo>
                  <a:pt x="5004" y="16496"/>
                  <a:pt x="5038" y="16504"/>
                  <a:pt x="5071" y="16504"/>
                </a:cubicBezTo>
                <a:cubicBezTo>
                  <a:pt x="5104" y="16504"/>
                  <a:pt x="5138" y="16496"/>
                  <a:pt x="5171" y="16479"/>
                </a:cubicBezTo>
                <a:lnTo>
                  <a:pt x="6539" y="15879"/>
                </a:lnTo>
                <a:cubicBezTo>
                  <a:pt x="6972" y="15979"/>
                  <a:pt x="7406" y="16079"/>
                  <a:pt x="7840" y="16112"/>
                </a:cubicBezTo>
                <a:lnTo>
                  <a:pt x="8707" y="17013"/>
                </a:lnTo>
                <a:cubicBezTo>
                  <a:pt x="8740" y="17046"/>
                  <a:pt x="8807" y="17080"/>
                  <a:pt x="8874" y="17080"/>
                </a:cubicBezTo>
                <a:lnTo>
                  <a:pt x="8907" y="17080"/>
                </a:lnTo>
                <a:lnTo>
                  <a:pt x="11609" y="16513"/>
                </a:lnTo>
                <a:cubicBezTo>
                  <a:pt x="11676" y="16513"/>
                  <a:pt x="11709" y="16446"/>
                  <a:pt x="11742" y="16379"/>
                </a:cubicBezTo>
                <a:lnTo>
                  <a:pt x="12209" y="15212"/>
                </a:lnTo>
                <a:cubicBezTo>
                  <a:pt x="12576" y="15012"/>
                  <a:pt x="12977" y="14745"/>
                  <a:pt x="13310" y="14478"/>
                </a:cubicBezTo>
                <a:lnTo>
                  <a:pt x="14811" y="14511"/>
                </a:lnTo>
                <a:cubicBezTo>
                  <a:pt x="14878" y="14511"/>
                  <a:pt x="14945" y="14478"/>
                  <a:pt x="14978" y="14411"/>
                </a:cubicBezTo>
                <a:lnTo>
                  <a:pt x="16479" y="12143"/>
                </a:lnTo>
                <a:cubicBezTo>
                  <a:pt x="16513" y="12076"/>
                  <a:pt x="16513" y="12009"/>
                  <a:pt x="16479" y="11943"/>
                </a:cubicBezTo>
                <a:lnTo>
                  <a:pt x="15879" y="10575"/>
                </a:lnTo>
                <a:cubicBezTo>
                  <a:pt x="15979" y="10141"/>
                  <a:pt x="16079" y="9708"/>
                  <a:pt x="16112" y="9274"/>
                </a:cubicBezTo>
                <a:lnTo>
                  <a:pt x="17013" y="8407"/>
                </a:lnTo>
                <a:cubicBezTo>
                  <a:pt x="17080" y="8340"/>
                  <a:pt x="17080" y="8273"/>
                  <a:pt x="17080" y="8207"/>
                </a:cubicBezTo>
                <a:lnTo>
                  <a:pt x="16546" y="5505"/>
                </a:lnTo>
                <a:cubicBezTo>
                  <a:pt x="16513" y="5438"/>
                  <a:pt x="16479" y="5405"/>
                  <a:pt x="16412" y="5371"/>
                </a:cubicBezTo>
                <a:lnTo>
                  <a:pt x="15245" y="4904"/>
                </a:lnTo>
                <a:cubicBezTo>
                  <a:pt x="15011" y="4504"/>
                  <a:pt x="14778" y="4137"/>
                  <a:pt x="14478" y="3804"/>
                </a:cubicBezTo>
                <a:lnTo>
                  <a:pt x="14511" y="2302"/>
                </a:lnTo>
                <a:cubicBezTo>
                  <a:pt x="14511" y="2236"/>
                  <a:pt x="14478" y="2169"/>
                  <a:pt x="14411" y="2136"/>
                </a:cubicBezTo>
                <a:lnTo>
                  <a:pt x="12143" y="601"/>
                </a:lnTo>
                <a:lnTo>
                  <a:pt x="11943" y="601"/>
                </a:lnTo>
                <a:lnTo>
                  <a:pt x="10575" y="1202"/>
                </a:lnTo>
                <a:cubicBezTo>
                  <a:pt x="10141" y="1102"/>
                  <a:pt x="9708" y="1002"/>
                  <a:pt x="9274" y="968"/>
                </a:cubicBezTo>
                <a:lnTo>
                  <a:pt x="8407" y="68"/>
                </a:lnTo>
                <a:cubicBezTo>
                  <a:pt x="8340" y="34"/>
                  <a:pt x="8273" y="1"/>
                  <a:pt x="82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2" name="Google Shape;762;p38"/>
          <p:cNvSpPr/>
          <p:nvPr/>
        </p:nvSpPr>
        <p:spPr>
          <a:xfrm>
            <a:off x="7531356" y="3696490"/>
            <a:ext cx="408493" cy="355327"/>
          </a:xfrm>
          <a:custGeom>
            <a:avLst/>
            <a:gdLst/>
            <a:ahLst/>
            <a:cxnLst/>
            <a:rect l="l" t="t" r="r" b="b"/>
            <a:pathLst>
              <a:path w="3337" h="2903" extrusionOk="0">
                <a:moveTo>
                  <a:pt x="1670" y="695"/>
                </a:moveTo>
                <a:cubicBezTo>
                  <a:pt x="1857" y="695"/>
                  <a:pt x="2048" y="769"/>
                  <a:pt x="2202" y="935"/>
                </a:cubicBezTo>
                <a:cubicBezTo>
                  <a:pt x="2702" y="1402"/>
                  <a:pt x="2335" y="2202"/>
                  <a:pt x="1668" y="2202"/>
                </a:cubicBezTo>
                <a:cubicBezTo>
                  <a:pt x="1268" y="2202"/>
                  <a:pt x="901" y="1869"/>
                  <a:pt x="934" y="1468"/>
                </a:cubicBezTo>
                <a:cubicBezTo>
                  <a:pt x="934" y="999"/>
                  <a:pt x="1293" y="695"/>
                  <a:pt x="1670" y="695"/>
                </a:cubicBezTo>
                <a:close/>
                <a:moveTo>
                  <a:pt x="834" y="1"/>
                </a:moveTo>
                <a:lnTo>
                  <a:pt x="0" y="1468"/>
                </a:lnTo>
                <a:lnTo>
                  <a:pt x="834" y="2903"/>
                </a:lnTo>
                <a:lnTo>
                  <a:pt x="2502" y="2903"/>
                </a:lnTo>
                <a:lnTo>
                  <a:pt x="3336" y="1468"/>
                </a:lnTo>
                <a:lnTo>
                  <a:pt x="25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763" name="Google Shape;763;p38"/>
          <p:cNvGrpSpPr/>
          <p:nvPr/>
        </p:nvGrpSpPr>
        <p:grpSpPr>
          <a:xfrm rot="8103202">
            <a:off x="7855235" y="4167595"/>
            <a:ext cx="644224" cy="269963"/>
            <a:chOff x="5593952" y="4201340"/>
            <a:chExt cx="318200" cy="133342"/>
          </a:xfrm>
        </p:grpSpPr>
        <p:sp>
          <p:nvSpPr>
            <p:cNvPr id="764" name="Google Shape;764;p38"/>
            <p:cNvSpPr/>
            <p:nvPr/>
          </p:nvSpPr>
          <p:spPr>
            <a:xfrm>
              <a:off x="5593952" y="4218136"/>
              <a:ext cx="121359" cy="72320"/>
            </a:xfrm>
            <a:custGeom>
              <a:avLst/>
              <a:gdLst/>
              <a:ahLst/>
              <a:cxnLst/>
              <a:rect l="l" t="t" r="r" b="b"/>
              <a:pathLst>
                <a:path w="6026" h="3591" extrusionOk="0">
                  <a:moveTo>
                    <a:pt x="1825" y="0"/>
                  </a:moveTo>
                  <a:cubicBezTo>
                    <a:pt x="777" y="0"/>
                    <a:pt x="0" y="1500"/>
                    <a:pt x="1089" y="2289"/>
                  </a:cubicBezTo>
                  <a:cubicBezTo>
                    <a:pt x="2290" y="3157"/>
                    <a:pt x="3391" y="3590"/>
                    <a:pt x="4358" y="3590"/>
                  </a:cubicBezTo>
                  <a:cubicBezTo>
                    <a:pt x="6026" y="3590"/>
                    <a:pt x="6026" y="1088"/>
                    <a:pt x="4358" y="1088"/>
                  </a:cubicBezTo>
                  <a:cubicBezTo>
                    <a:pt x="4158" y="1088"/>
                    <a:pt x="3591" y="1022"/>
                    <a:pt x="2557" y="254"/>
                  </a:cubicBezTo>
                  <a:cubicBezTo>
                    <a:pt x="2311" y="76"/>
                    <a:pt x="2061" y="0"/>
                    <a:pt x="1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5613185" y="4201340"/>
              <a:ext cx="298967" cy="133342"/>
            </a:xfrm>
            <a:custGeom>
              <a:avLst/>
              <a:gdLst/>
              <a:ahLst/>
              <a:cxnLst/>
              <a:rect l="l" t="t" r="r" b="b"/>
              <a:pathLst>
                <a:path w="14845" h="6621" extrusionOk="0">
                  <a:moveTo>
                    <a:pt x="5858" y="0"/>
                  </a:moveTo>
                  <a:cubicBezTo>
                    <a:pt x="3702" y="0"/>
                    <a:pt x="1321" y="651"/>
                    <a:pt x="501" y="3090"/>
                  </a:cubicBezTo>
                  <a:cubicBezTo>
                    <a:pt x="1" y="4558"/>
                    <a:pt x="2502" y="5492"/>
                    <a:pt x="3737" y="5992"/>
                  </a:cubicBezTo>
                  <a:cubicBezTo>
                    <a:pt x="4901" y="6444"/>
                    <a:pt x="5912" y="6621"/>
                    <a:pt x="6697" y="6621"/>
                  </a:cubicBezTo>
                  <a:cubicBezTo>
                    <a:pt x="8518" y="6621"/>
                    <a:pt x="9122" y="5667"/>
                    <a:pt x="7606" y="4991"/>
                  </a:cubicBezTo>
                  <a:lnTo>
                    <a:pt x="7606" y="4991"/>
                  </a:lnTo>
                  <a:cubicBezTo>
                    <a:pt x="7606" y="4991"/>
                    <a:pt x="9375" y="5284"/>
                    <a:pt x="11076" y="5284"/>
                  </a:cubicBezTo>
                  <a:cubicBezTo>
                    <a:pt x="12008" y="5284"/>
                    <a:pt x="12920" y="5196"/>
                    <a:pt x="13510" y="4925"/>
                  </a:cubicBezTo>
                  <a:cubicBezTo>
                    <a:pt x="14845" y="4291"/>
                    <a:pt x="14845" y="3157"/>
                    <a:pt x="13810" y="2490"/>
                  </a:cubicBezTo>
                  <a:cubicBezTo>
                    <a:pt x="12376" y="1622"/>
                    <a:pt x="10808" y="955"/>
                    <a:pt x="9207" y="488"/>
                  </a:cubicBezTo>
                  <a:cubicBezTo>
                    <a:pt x="8474" y="257"/>
                    <a:pt x="7210" y="0"/>
                    <a:pt x="5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766" name="Google Shape;766;p38"/>
          <p:cNvGrpSpPr/>
          <p:nvPr/>
        </p:nvGrpSpPr>
        <p:grpSpPr>
          <a:xfrm>
            <a:off x="8112891" y="3546136"/>
            <a:ext cx="245199" cy="243817"/>
            <a:chOff x="1562867" y="2513138"/>
            <a:chExt cx="320158" cy="318300"/>
          </a:xfrm>
        </p:grpSpPr>
        <p:sp>
          <p:nvSpPr>
            <p:cNvPr id="767" name="Google Shape;767;p38"/>
            <p:cNvSpPr/>
            <p:nvPr/>
          </p:nvSpPr>
          <p:spPr>
            <a:xfrm>
              <a:off x="1564725" y="2513138"/>
              <a:ext cx="318300" cy="31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768" name="Google Shape;768;p38"/>
            <p:cNvGrpSpPr/>
            <p:nvPr/>
          </p:nvGrpSpPr>
          <p:grpSpPr>
            <a:xfrm>
              <a:off x="1562867" y="2517604"/>
              <a:ext cx="319177" cy="312250"/>
              <a:chOff x="1548439" y="2519275"/>
              <a:chExt cx="1950961" cy="1872000"/>
            </a:xfrm>
          </p:grpSpPr>
          <p:sp>
            <p:nvSpPr>
              <p:cNvPr id="769" name="Google Shape;769;p38"/>
              <p:cNvSpPr/>
              <p:nvPr/>
            </p:nvSpPr>
            <p:spPr>
              <a:xfrm>
                <a:off x="1548439" y="2519275"/>
                <a:ext cx="1872000" cy="1872000"/>
              </a:xfrm>
              <a:prstGeom prst="pie">
                <a:avLst>
                  <a:gd name="adj1" fmla="val 5414826"/>
                  <a:gd name="adj2" fmla="val 1620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0" name="Google Shape;770;p38"/>
              <p:cNvSpPr/>
              <p:nvPr/>
            </p:nvSpPr>
            <p:spPr>
              <a:xfrm rot="10800000">
                <a:off x="1627400" y="2519275"/>
                <a:ext cx="1872000" cy="1872000"/>
              </a:xfrm>
              <a:prstGeom prst="pie">
                <a:avLst>
                  <a:gd name="adj1" fmla="val 5414826"/>
                  <a:gd name="adj2" fmla="val 1620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771" name="Google Shape;771;p38"/>
          <p:cNvGrpSpPr/>
          <p:nvPr/>
        </p:nvGrpSpPr>
        <p:grpSpPr>
          <a:xfrm rot="2710088">
            <a:off x="9896220" y="3705000"/>
            <a:ext cx="288024" cy="286353"/>
            <a:chOff x="1562867" y="2513138"/>
            <a:chExt cx="320158" cy="318300"/>
          </a:xfrm>
        </p:grpSpPr>
        <p:sp>
          <p:nvSpPr>
            <p:cNvPr id="772" name="Google Shape;772;p38"/>
            <p:cNvSpPr/>
            <p:nvPr/>
          </p:nvSpPr>
          <p:spPr>
            <a:xfrm>
              <a:off x="1564725" y="2513138"/>
              <a:ext cx="318300" cy="31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773" name="Google Shape;773;p38"/>
            <p:cNvGrpSpPr/>
            <p:nvPr/>
          </p:nvGrpSpPr>
          <p:grpSpPr>
            <a:xfrm>
              <a:off x="1562867" y="2517604"/>
              <a:ext cx="319177" cy="312250"/>
              <a:chOff x="1548439" y="2519275"/>
              <a:chExt cx="1950961" cy="1872000"/>
            </a:xfrm>
          </p:grpSpPr>
          <p:sp>
            <p:nvSpPr>
              <p:cNvPr id="774" name="Google Shape;774;p38"/>
              <p:cNvSpPr/>
              <p:nvPr/>
            </p:nvSpPr>
            <p:spPr>
              <a:xfrm>
                <a:off x="1548439" y="2519275"/>
                <a:ext cx="1872000" cy="1872000"/>
              </a:xfrm>
              <a:prstGeom prst="pie">
                <a:avLst>
                  <a:gd name="adj1" fmla="val 5414826"/>
                  <a:gd name="adj2" fmla="val 1620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5" name="Google Shape;775;p38"/>
              <p:cNvSpPr/>
              <p:nvPr/>
            </p:nvSpPr>
            <p:spPr>
              <a:xfrm rot="10800000">
                <a:off x="1627400" y="2519275"/>
                <a:ext cx="1872000" cy="1872000"/>
              </a:xfrm>
              <a:prstGeom prst="pie">
                <a:avLst>
                  <a:gd name="adj1" fmla="val 5414826"/>
                  <a:gd name="adj2" fmla="val 1620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776" name="Google Shape;776;p38"/>
          <p:cNvGrpSpPr/>
          <p:nvPr/>
        </p:nvGrpSpPr>
        <p:grpSpPr>
          <a:xfrm>
            <a:off x="8201352" y="2482067"/>
            <a:ext cx="1983896" cy="3061255"/>
            <a:chOff x="6125286" y="1890399"/>
            <a:chExt cx="1487922" cy="2295941"/>
          </a:xfrm>
        </p:grpSpPr>
        <p:grpSp>
          <p:nvGrpSpPr>
            <p:cNvPr id="777" name="Google Shape;777;p38"/>
            <p:cNvGrpSpPr/>
            <p:nvPr/>
          </p:nvGrpSpPr>
          <p:grpSpPr>
            <a:xfrm>
              <a:off x="6505560" y="1967534"/>
              <a:ext cx="309057" cy="310084"/>
              <a:chOff x="4441585" y="2941771"/>
              <a:chExt cx="309057" cy="310084"/>
            </a:xfrm>
          </p:grpSpPr>
          <p:sp>
            <p:nvSpPr>
              <p:cNvPr id="778" name="Google Shape;778;p38"/>
              <p:cNvSpPr/>
              <p:nvPr/>
            </p:nvSpPr>
            <p:spPr>
              <a:xfrm>
                <a:off x="4441585" y="2943503"/>
                <a:ext cx="309057" cy="308352"/>
              </a:xfrm>
              <a:custGeom>
                <a:avLst/>
                <a:gdLst/>
                <a:ahLst/>
                <a:cxnLst/>
                <a:rect l="l" t="t" r="r" b="b"/>
                <a:pathLst>
                  <a:path w="15346" h="15311" extrusionOk="0">
                    <a:moveTo>
                      <a:pt x="7673" y="0"/>
                    </a:moveTo>
                    <a:cubicBezTo>
                      <a:pt x="3437" y="0"/>
                      <a:pt x="1" y="3436"/>
                      <a:pt x="1" y="7672"/>
                    </a:cubicBezTo>
                    <a:cubicBezTo>
                      <a:pt x="1" y="11875"/>
                      <a:pt x="3437" y="15311"/>
                      <a:pt x="7673" y="15311"/>
                    </a:cubicBezTo>
                    <a:cubicBezTo>
                      <a:pt x="11909" y="15311"/>
                      <a:pt x="15345" y="11875"/>
                      <a:pt x="15345" y="7672"/>
                    </a:cubicBezTo>
                    <a:cubicBezTo>
                      <a:pt x="15345" y="3436"/>
                      <a:pt x="11909" y="0"/>
                      <a:pt x="76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9" name="Google Shape;779;p38"/>
              <p:cNvSpPr/>
              <p:nvPr/>
            </p:nvSpPr>
            <p:spPr>
              <a:xfrm>
                <a:off x="4457716" y="2941771"/>
                <a:ext cx="289562" cy="124682"/>
              </a:xfrm>
              <a:custGeom>
                <a:avLst/>
                <a:gdLst/>
                <a:ahLst/>
                <a:cxnLst/>
                <a:rect l="l" t="t" r="r" b="b"/>
                <a:pathLst>
                  <a:path w="14378" h="6191" extrusionOk="0">
                    <a:moveTo>
                      <a:pt x="6818" y="1"/>
                    </a:moveTo>
                    <a:cubicBezTo>
                      <a:pt x="3523" y="1"/>
                      <a:pt x="332" y="2415"/>
                      <a:pt x="0" y="4856"/>
                    </a:cubicBezTo>
                    <a:lnTo>
                      <a:pt x="14377" y="6190"/>
                    </a:lnTo>
                    <a:cubicBezTo>
                      <a:pt x="13877" y="3088"/>
                      <a:pt x="10741" y="586"/>
                      <a:pt x="7873" y="86"/>
                    </a:cubicBezTo>
                    <a:cubicBezTo>
                      <a:pt x="7522" y="28"/>
                      <a:pt x="7169" y="1"/>
                      <a:pt x="68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0" name="Google Shape;780;p38"/>
              <p:cNvSpPr/>
              <p:nvPr/>
            </p:nvSpPr>
            <p:spPr>
              <a:xfrm>
                <a:off x="4621630" y="3018018"/>
                <a:ext cx="94735" cy="146553"/>
              </a:xfrm>
              <a:custGeom>
                <a:avLst/>
                <a:gdLst/>
                <a:ahLst/>
                <a:cxnLst/>
                <a:rect l="l" t="t" r="r" b="b"/>
                <a:pathLst>
                  <a:path w="4704" h="7277" extrusionOk="0">
                    <a:moveTo>
                      <a:pt x="2426" y="1"/>
                    </a:moveTo>
                    <a:cubicBezTo>
                      <a:pt x="1223" y="1"/>
                      <a:pt x="165" y="1546"/>
                      <a:pt x="67" y="3539"/>
                    </a:cubicBezTo>
                    <a:cubicBezTo>
                      <a:pt x="0" y="5540"/>
                      <a:pt x="901" y="7208"/>
                      <a:pt x="2169" y="7275"/>
                    </a:cubicBezTo>
                    <a:cubicBezTo>
                      <a:pt x="2194" y="7276"/>
                      <a:pt x="2219" y="7277"/>
                      <a:pt x="2245" y="7277"/>
                    </a:cubicBezTo>
                    <a:cubicBezTo>
                      <a:pt x="3448" y="7277"/>
                      <a:pt x="4506" y="5732"/>
                      <a:pt x="4604" y="3772"/>
                    </a:cubicBezTo>
                    <a:cubicBezTo>
                      <a:pt x="4704" y="1771"/>
                      <a:pt x="3770" y="69"/>
                      <a:pt x="2502" y="3"/>
                    </a:cubicBezTo>
                    <a:cubicBezTo>
                      <a:pt x="2477" y="1"/>
                      <a:pt x="2452" y="1"/>
                      <a:pt x="24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781" name="Google Shape;781;p38"/>
            <p:cNvSpPr/>
            <p:nvPr/>
          </p:nvSpPr>
          <p:spPr>
            <a:xfrm flipH="1">
              <a:off x="6125286" y="3915864"/>
              <a:ext cx="623837" cy="182858"/>
            </a:xfrm>
            <a:custGeom>
              <a:avLst/>
              <a:gdLst/>
              <a:ahLst/>
              <a:cxnLst/>
              <a:rect l="l" t="t" r="r" b="b"/>
              <a:pathLst>
                <a:path w="13544" h="3970" extrusionOk="0">
                  <a:moveTo>
                    <a:pt x="8706" y="0"/>
                  </a:moveTo>
                  <a:cubicBezTo>
                    <a:pt x="8406" y="33"/>
                    <a:pt x="8139" y="100"/>
                    <a:pt x="7873" y="267"/>
                  </a:cubicBezTo>
                  <a:cubicBezTo>
                    <a:pt x="5538" y="1701"/>
                    <a:pt x="3303" y="1735"/>
                    <a:pt x="601" y="2335"/>
                  </a:cubicBezTo>
                  <a:cubicBezTo>
                    <a:pt x="0" y="2435"/>
                    <a:pt x="401" y="3903"/>
                    <a:pt x="1802" y="3903"/>
                  </a:cubicBezTo>
                  <a:cubicBezTo>
                    <a:pt x="4137" y="3903"/>
                    <a:pt x="5904" y="3836"/>
                    <a:pt x="7906" y="3836"/>
                  </a:cubicBezTo>
                  <a:cubicBezTo>
                    <a:pt x="9607" y="3836"/>
                    <a:pt x="11609" y="3936"/>
                    <a:pt x="12943" y="3970"/>
                  </a:cubicBezTo>
                  <a:cubicBezTo>
                    <a:pt x="13276" y="3970"/>
                    <a:pt x="13543" y="3669"/>
                    <a:pt x="13477" y="3369"/>
                  </a:cubicBezTo>
                  <a:lnTo>
                    <a:pt x="12809" y="267"/>
                  </a:lnTo>
                  <a:cubicBezTo>
                    <a:pt x="12776" y="134"/>
                    <a:pt x="12643" y="33"/>
                    <a:pt x="12509" y="33"/>
                  </a:cubicBezTo>
                  <a:lnTo>
                    <a:pt x="8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2" name="Google Shape;782;p38"/>
            <p:cNvSpPr/>
            <p:nvPr/>
          </p:nvSpPr>
          <p:spPr>
            <a:xfrm rot="-1025313">
              <a:off x="6976261" y="3915855"/>
              <a:ext cx="623850" cy="182862"/>
            </a:xfrm>
            <a:custGeom>
              <a:avLst/>
              <a:gdLst/>
              <a:ahLst/>
              <a:cxnLst/>
              <a:rect l="l" t="t" r="r" b="b"/>
              <a:pathLst>
                <a:path w="13544" h="3970" extrusionOk="0">
                  <a:moveTo>
                    <a:pt x="8706" y="0"/>
                  </a:moveTo>
                  <a:cubicBezTo>
                    <a:pt x="8406" y="33"/>
                    <a:pt x="8139" y="100"/>
                    <a:pt x="7873" y="267"/>
                  </a:cubicBezTo>
                  <a:cubicBezTo>
                    <a:pt x="5538" y="1701"/>
                    <a:pt x="3303" y="1735"/>
                    <a:pt x="601" y="2335"/>
                  </a:cubicBezTo>
                  <a:cubicBezTo>
                    <a:pt x="0" y="2435"/>
                    <a:pt x="401" y="3903"/>
                    <a:pt x="1802" y="3903"/>
                  </a:cubicBezTo>
                  <a:cubicBezTo>
                    <a:pt x="4137" y="3903"/>
                    <a:pt x="5904" y="3836"/>
                    <a:pt x="7906" y="3836"/>
                  </a:cubicBezTo>
                  <a:cubicBezTo>
                    <a:pt x="9607" y="3836"/>
                    <a:pt x="11609" y="3936"/>
                    <a:pt x="12943" y="3970"/>
                  </a:cubicBezTo>
                  <a:cubicBezTo>
                    <a:pt x="13276" y="3970"/>
                    <a:pt x="13543" y="3669"/>
                    <a:pt x="13477" y="3369"/>
                  </a:cubicBezTo>
                  <a:lnTo>
                    <a:pt x="12809" y="267"/>
                  </a:lnTo>
                  <a:cubicBezTo>
                    <a:pt x="12776" y="134"/>
                    <a:pt x="12643" y="33"/>
                    <a:pt x="12509" y="33"/>
                  </a:cubicBezTo>
                  <a:lnTo>
                    <a:pt x="8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783" name="Google Shape;783;p38"/>
            <p:cNvGrpSpPr/>
            <p:nvPr/>
          </p:nvGrpSpPr>
          <p:grpSpPr>
            <a:xfrm rot="7804048">
              <a:off x="6977970" y="1953418"/>
              <a:ext cx="309074" cy="310101"/>
              <a:chOff x="4441585" y="2941771"/>
              <a:chExt cx="309068" cy="310096"/>
            </a:xfrm>
          </p:grpSpPr>
          <p:sp>
            <p:nvSpPr>
              <p:cNvPr id="784" name="Google Shape;784;p38"/>
              <p:cNvSpPr/>
              <p:nvPr/>
            </p:nvSpPr>
            <p:spPr>
              <a:xfrm>
                <a:off x="4441585" y="2943503"/>
                <a:ext cx="309068" cy="308364"/>
              </a:xfrm>
              <a:custGeom>
                <a:avLst/>
                <a:gdLst/>
                <a:ahLst/>
                <a:cxnLst/>
                <a:rect l="l" t="t" r="r" b="b"/>
                <a:pathLst>
                  <a:path w="15346" h="15311" extrusionOk="0">
                    <a:moveTo>
                      <a:pt x="7673" y="0"/>
                    </a:moveTo>
                    <a:cubicBezTo>
                      <a:pt x="3437" y="0"/>
                      <a:pt x="1" y="3436"/>
                      <a:pt x="1" y="7672"/>
                    </a:cubicBezTo>
                    <a:cubicBezTo>
                      <a:pt x="1" y="11875"/>
                      <a:pt x="3437" y="15311"/>
                      <a:pt x="7673" y="15311"/>
                    </a:cubicBezTo>
                    <a:cubicBezTo>
                      <a:pt x="11909" y="15311"/>
                      <a:pt x="15345" y="11875"/>
                      <a:pt x="15345" y="7672"/>
                    </a:cubicBezTo>
                    <a:cubicBezTo>
                      <a:pt x="15345" y="3436"/>
                      <a:pt x="11909" y="0"/>
                      <a:pt x="76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5" name="Google Shape;785;p38"/>
              <p:cNvSpPr/>
              <p:nvPr/>
            </p:nvSpPr>
            <p:spPr>
              <a:xfrm>
                <a:off x="4457716" y="2941771"/>
                <a:ext cx="289573" cy="124687"/>
              </a:xfrm>
              <a:custGeom>
                <a:avLst/>
                <a:gdLst/>
                <a:ahLst/>
                <a:cxnLst/>
                <a:rect l="l" t="t" r="r" b="b"/>
                <a:pathLst>
                  <a:path w="14378" h="6191" extrusionOk="0">
                    <a:moveTo>
                      <a:pt x="6818" y="1"/>
                    </a:moveTo>
                    <a:cubicBezTo>
                      <a:pt x="3523" y="1"/>
                      <a:pt x="332" y="2415"/>
                      <a:pt x="0" y="4856"/>
                    </a:cubicBezTo>
                    <a:lnTo>
                      <a:pt x="14377" y="6190"/>
                    </a:lnTo>
                    <a:cubicBezTo>
                      <a:pt x="13877" y="3088"/>
                      <a:pt x="10741" y="586"/>
                      <a:pt x="7873" y="86"/>
                    </a:cubicBezTo>
                    <a:cubicBezTo>
                      <a:pt x="7522" y="28"/>
                      <a:pt x="7169" y="1"/>
                      <a:pt x="68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6" name="Google Shape;786;p38"/>
              <p:cNvSpPr/>
              <p:nvPr/>
            </p:nvSpPr>
            <p:spPr>
              <a:xfrm>
                <a:off x="4621630" y="3018018"/>
                <a:ext cx="94739" cy="146559"/>
              </a:xfrm>
              <a:custGeom>
                <a:avLst/>
                <a:gdLst/>
                <a:ahLst/>
                <a:cxnLst/>
                <a:rect l="l" t="t" r="r" b="b"/>
                <a:pathLst>
                  <a:path w="4704" h="7277" extrusionOk="0">
                    <a:moveTo>
                      <a:pt x="2426" y="1"/>
                    </a:moveTo>
                    <a:cubicBezTo>
                      <a:pt x="1223" y="1"/>
                      <a:pt x="165" y="1546"/>
                      <a:pt x="67" y="3539"/>
                    </a:cubicBezTo>
                    <a:cubicBezTo>
                      <a:pt x="0" y="5540"/>
                      <a:pt x="901" y="7208"/>
                      <a:pt x="2169" y="7275"/>
                    </a:cubicBezTo>
                    <a:cubicBezTo>
                      <a:pt x="2194" y="7276"/>
                      <a:pt x="2219" y="7277"/>
                      <a:pt x="2245" y="7277"/>
                    </a:cubicBezTo>
                    <a:cubicBezTo>
                      <a:pt x="3448" y="7277"/>
                      <a:pt x="4506" y="5732"/>
                      <a:pt x="4604" y="3772"/>
                    </a:cubicBezTo>
                    <a:cubicBezTo>
                      <a:pt x="4704" y="1771"/>
                      <a:pt x="3770" y="69"/>
                      <a:pt x="2502" y="3"/>
                    </a:cubicBezTo>
                    <a:cubicBezTo>
                      <a:pt x="2477" y="1"/>
                      <a:pt x="2452" y="1"/>
                      <a:pt x="24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787" name="Google Shape;787;p38"/>
          <p:cNvGrpSpPr/>
          <p:nvPr/>
        </p:nvGrpSpPr>
        <p:grpSpPr>
          <a:xfrm rot="-8819413" flipH="1">
            <a:off x="9809114" y="4299473"/>
            <a:ext cx="644231" cy="269979"/>
            <a:chOff x="5593952" y="4201340"/>
            <a:chExt cx="318211" cy="133347"/>
          </a:xfrm>
        </p:grpSpPr>
        <p:sp>
          <p:nvSpPr>
            <p:cNvPr id="788" name="Google Shape;788;p38"/>
            <p:cNvSpPr/>
            <p:nvPr/>
          </p:nvSpPr>
          <p:spPr>
            <a:xfrm>
              <a:off x="5593952" y="4218136"/>
              <a:ext cx="121364" cy="72323"/>
            </a:xfrm>
            <a:custGeom>
              <a:avLst/>
              <a:gdLst/>
              <a:ahLst/>
              <a:cxnLst/>
              <a:rect l="l" t="t" r="r" b="b"/>
              <a:pathLst>
                <a:path w="6026" h="3591" extrusionOk="0">
                  <a:moveTo>
                    <a:pt x="1825" y="0"/>
                  </a:moveTo>
                  <a:cubicBezTo>
                    <a:pt x="777" y="0"/>
                    <a:pt x="0" y="1500"/>
                    <a:pt x="1089" y="2289"/>
                  </a:cubicBezTo>
                  <a:cubicBezTo>
                    <a:pt x="2290" y="3157"/>
                    <a:pt x="3391" y="3590"/>
                    <a:pt x="4358" y="3590"/>
                  </a:cubicBezTo>
                  <a:cubicBezTo>
                    <a:pt x="6026" y="3590"/>
                    <a:pt x="6026" y="1088"/>
                    <a:pt x="4358" y="1088"/>
                  </a:cubicBezTo>
                  <a:cubicBezTo>
                    <a:pt x="4158" y="1088"/>
                    <a:pt x="3591" y="1022"/>
                    <a:pt x="2557" y="254"/>
                  </a:cubicBezTo>
                  <a:cubicBezTo>
                    <a:pt x="2311" y="76"/>
                    <a:pt x="2061" y="0"/>
                    <a:pt x="1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5613185" y="4201340"/>
              <a:ext cx="298978" cy="133347"/>
            </a:xfrm>
            <a:custGeom>
              <a:avLst/>
              <a:gdLst/>
              <a:ahLst/>
              <a:cxnLst/>
              <a:rect l="l" t="t" r="r" b="b"/>
              <a:pathLst>
                <a:path w="14845" h="6621" extrusionOk="0">
                  <a:moveTo>
                    <a:pt x="5858" y="0"/>
                  </a:moveTo>
                  <a:cubicBezTo>
                    <a:pt x="3702" y="0"/>
                    <a:pt x="1321" y="651"/>
                    <a:pt x="501" y="3090"/>
                  </a:cubicBezTo>
                  <a:cubicBezTo>
                    <a:pt x="1" y="4558"/>
                    <a:pt x="2502" y="5492"/>
                    <a:pt x="3737" y="5992"/>
                  </a:cubicBezTo>
                  <a:cubicBezTo>
                    <a:pt x="4901" y="6444"/>
                    <a:pt x="5912" y="6621"/>
                    <a:pt x="6697" y="6621"/>
                  </a:cubicBezTo>
                  <a:cubicBezTo>
                    <a:pt x="8518" y="6621"/>
                    <a:pt x="9122" y="5667"/>
                    <a:pt x="7606" y="4991"/>
                  </a:cubicBezTo>
                  <a:lnTo>
                    <a:pt x="7606" y="4991"/>
                  </a:lnTo>
                  <a:cubicBezTo>
                    <a:pt x="7606" y="4991"/>
                    <a:pt x="9375" y="5284"/>
                    <a:pt x="11076" y="5284"/>
                  </a:cubicBezTo>
                  <a:cubicBezTo>
                    <a:pt x="12008" y="5284"/>
                    <a:pt x="12920" y="5196"/>
                    <a:pt x="13510" y="4925"/>
                  </a:cubicBezTo>
                  <a:cubicBezTo>
                    <a:pt x="14845" y="4291"/>
                    <a:pt x="14845" y="3157"/>
                    <a:pt x="13810" y="2490"/>
                  </a:cubicBezTo>
                  <a:cubicBezTo>
                    <a:pt x="12376" y="1622"/>
                    <a:pt x="10808" y="955"/>
                    <a:pt x="9207" y="488"/>
                  </a:cubicBezTo>
                  <a:cubicBezTo>
                    <a:pt x="8474" y="257"/>
                    <a:pt x="7210" y="0"/>
                    <a:pt x="5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790" name="Google Shape;790;p38"/>
          <p:cNvSpPr txBox="1">
            <a:spLocks noGrp="1"/>
          </p:cNvSpPr>
          <p:nvPr>
            <p:ph type="subTitle" idx="6"/>
          </p:nvPr>
        </p:nvSpPr>
        <p:spPr>
          <a:xfrm>
            <a:off x="1857250" y="2897334"/>
            <a:ext cx="4624721" cy="81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rgbClr val="222222"/>
                </a:solidFill>
                <a:effectLst/>
                <a:latin typeface="Calibri"/>
                <a:ea typeface="Times New Roman" panose="02020603050405020304" pitchFamily="18" charset="0"/>
              </a:rPr>
              <a:t>To address labor shortages</a:t>
            </a:r>
            <a:endParaRPr lang="en-US" sz="2800" b="1">
              <a:effectLst/>
              <a:latin typeface="Times New Roman"/>
              <a:ea typeface="Calibri" panose="020F0502020204030204" pitchFamily="34" charset="0"/>
            </a:endParaRPr>
          </a:p>
          <a:p>
            <a:pPr marL="0" indent="0"/>
            <a:endParaRPr lang="en-US"/>
          </a:p>
        </p:txBody>
      </p:sp>
      <p:sp>
        <p:nvSpPr>
          <p:cNvPr id="793" name="Google Shape;793;p38"/>
          <p:cNvSpPr txBox="1">
            <a:spLocks noGrp="1"/>
          </p:cNvSpPr>
          <p:nvPr>
            <p:ph type="subTitle" idx="2"/>
          </p:nvPr>
        </p:nvSpPr>
        <p:spPr>
          <a:xfrm>
            <a:off x="1859859" y="2024274"/>
            <a:ext cx="5059969" cy="127624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just">
              <a:lnSpc>
                <a:spcPct val="150000"/>
              </a:lnSpc>
            </a:pPr>
            <a:r>
              <a:rPr lang="en-US" sz="2800" b="1">
                <a:latin typeface="Calibri"/>
                <a:ea typeface="Times New Roman" panose="02020603050405020304" pitchFamily="18" charset="0"/>
                <a:cs typeface="Calibri"/>
              </a:rPr>
              <a:t>To improve working conditions </a:t>
            </a:r>
            <a:endParaRPr lang="en-US" sz="2800" b="1">
              <a:effectLst/>
              <a:latin typeface="Times New Roman"/>
              <a:ea typeface="Calibri" panose="020F0502020204030204" pitchFamily="34" charset="0"/>
            </a:endParaRPr>
          </a:p>
          <a:p>
            <a:pPr marL="0" indent="0"/>
            <a:endParaRPr lang="en-US"/>
          </a:p>
        </p:txBody>
      </p:sp>
      <p:sp>
        <p:nvSpPr>
          <p:cNvPr id="794" name="Google Shape;794;p38"/>
          <p:cNvSpPr/>
          <p:nvPr/>
        </p:nvSpPr>
        <p:spPr>
          <a:xfrm>
            <a:off x="1047390" y="2237532"/>
            <a:ext cx="581032" cy="614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</a:t>
            </a:r>
            <a:endParaRPr sz="20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95" name="Google Shape;795;p38"/>
          <p:cNvSpPr txBox="1">
            <a:spLocks noGrp="1"/>
          </p:cNvSpPr>
          <p:nvPr>
            <p:ph type="title"/>
          </p:nvPr>
        </p:nvSpPr>
        <p:spPr>
          <a:xfrm>
            <a:off x="3077289" y="457663"/>
            <a:ext cx="3412085" cy="81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400"/>
              <a:t>Objective</a:t>
            </a:r>
            <a:endParaRPr sz="4400"/>
          </a:p>
        </p:txBody>
      </p:sp>
      <p:sp>
        <p:nvSpPr>
          <p:cNvPr id="800" name="Google Shape;800;p38"/>
          <p:cNvSpPr/>
          <p:nvPr/>
        </p:nvSpPr>
        <p:spPr>
          <a:xfrm>
            <a:off x="1047390" y="3177291"/>
            <a:ext cx="585107" cy="503417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B</a:t>
            </a:r>
            <a:endParaRPr sz="1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01" name="Google Shape;801;p38"/>
          <p:cNvSpPr/>
          <p:nvPr/>
        </p:nvSpPr>
        <p:spPr>
          <a:xfrm>
            <a:off x="1031374" y="4049064"/>
            <a:ext cx="613063" cy="560827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</a:t>
            </a:r>
            <a:endParaRPr sz="20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03" name="Google Shape;803;p38"/>
          <p:cNvSpPr/>
          <p:nvPr/>
        </p:nvSpPr>
        <p:spPr>
          <a:xfrm>
            <a:off x="7618336" y="3020203"/>
            <a:ext cx="412000" cy="412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</a:t>
            </a:r>
            <a:endParaRPr sz="1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04" name="Google Shape;804;p38"/>
          <p:cNvSpPr/>
          <p:nvPr/>
        </p:nvSpPr>
        <p:spPr>
          <a:xfrm>
            <a:off x="10271003" y="3223003"/>
            <a:ext cx="412000" cy="412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B</a:t>
            </a:r>
            <a:endParaRPr sz="1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05" name="Google Shape;805;p38"/>
          <p:cNvSpPr/>
          <p:nvPr/>
        </p:nvSpPr>
        <p:spPr>
          <a:xfrm>
            <a:off x="8187136" y="4592236"/>
            <a:ext cx="412000" cy="412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</a:t>
            </a:r>
            <a:endParaRPr sz="1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5206111-0872-ECB6-EC0C-49856ED08A5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857250" y="3873048"/>
            <a:ext cx="4738231" cy="816800"/>
          </a:xfrm>
        </p:spPr>
        <p:txBody>
          <a:bodyPr/>
          <a:lstStyle/>
          <a:p>
            <a:pPr marL="0"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latin typeface="Calibri"/>
              </a:rPr>
              <a:t>To reduce the carbon footprint of industries and perform eco-friendly tasks</a:t>
            </a:r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9889-8514-1816-7E0B-2629C2D2E522}"/>
              </a:ext>
            </a:extLst>
          </p:cNvPr>
          <p:cNvSpPr txBox="1"/>
          <p:nvPr/>
        </p:nvSpPr>
        <p:spPr>
          <a:xfrm>
            <a:off x="10009238" y="6233651"/>
            <a:ext cx="17501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>
                <a:cs typeface="Arial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/>
          <p:nvPr/>
        </p:nvSpPr>
        <p:spPr>
          <a:xfrm>
            <a:off x="1498885" y="3582418"/>
            <a:ext cx="5747209" cy="47992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0" name="Google Shape;260;p29"/>
          <p:cNvSpPr txBox="1">
            <a:spLocks noGrp="1"/>
          </p:cNvSpPr>
          <p:nvPr>
            <p:ph type="title"/>
          </p:nvPr>
        </p:nvSpPr>
        <p:spPr>
          <a:xfrm>
            <a:off x="1510060" y="2843443"/>
            <a:ext cx="6006081" cy="136700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400"/>
              <a:t>Methodology</a:t>
            </a:r>
            <a:endParaRPr/>
          </a:p>
        </p:txBody>
      </p:sp>
      <p:grpSp>
        <p:nvGrpSpPr>
          <p:cNvPr id="262" name="Google Shape;262;p29"/>
          <p:cNvGrpSpPr/>
          <p:nvPr/>
        </p:nvGrpSpPr>
        <p:grpSpPr>
          <a:xfrm>
            <a:off x="7334569" y="578517"/>
            <a:ext cx="4273332" cy="4190800"/>
            <a:chOff x="5500926" y="433888"/>
            <a:chExt cx="3204999" cy="3143100"/>
          </a:xfrm>
        </p:grpSpPr>
        <p:sp>
          <p:nvSpPr>
            <p:cNvPr id="263" name="Google Shape;263;p29"/>
            <p:cNvSpPr/>
            <p:nvPr/>
          </p:nvSpPr>
          <p:spPr>
            <a:xfrm>
              <a:off x="5562825" y="433888"/>
              <a:ext cx="3143100" cy="314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64" name="Google Shape;264;p29"/>
            <p:cNvGrpSpPr/>
            <p:nvPr/>
          </p:nvGrpSpPr>
          <p:grpSpPr>
            <a:xfrm>
              <a:off x="5500926" y="539973"/>
              <a:ext cx="2923065" cy="2854728"/>
              <a:chOff x="2215075" y="1064425"/>
              <a:chExt cx="1564475" cy="1527900"/>
            </a:xfrm>
          </p:grpSpPr>
          <p:sp>
            <p:nvSpPr>
              <p:cNvPr id="265" name="Google Shape;265;p29"/>
              <p:cNvSpPr/>
              <p:nvPr/>
            </p:nvSpPr>
            <p:spPr>
              <a:xfrm>
                <a:off x="3027325" y="2502225"/>
                <a:ext cx="15180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2203" extrusionOk="0">
                    <a:moveTo>
                      <a:pt x="5938" y="1"/>
                    </a:moveTo>
                    <a:lnTo>
                      <a:pt x="1" y="1802"/>
                    </a:lnTo>
                    <a:lnTo>
                      <a:pt x="134" y="2202"/>
                    </a:lnTo>
                    <a:lnTo>
                      <a:pt x="6072" y="401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3219125" y="2465550"/>
                <a:ext cx="817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1368" extrusionOk="0">
                    <a:moveTo>
                      <a:pt x="3170" y="0"/>
                    </a:moveTo>
                    <a:lnTo>
                      <a:pt x="1" y="967"/>
                    </a:lnTo>
                    <a:lnTo>
                      <a:pt x="101" y="1368"/>
                    </a:lnTo>
                    <a:lnTo>
                      <a:pt x="3270" y="400"/>
                    </a:lnTo>
                    <a:lnTo>
                      <a:pt x="31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2563675" y="1747525"/>
                <a:ext cx="935675" cy="844800"/>
              </a:xfrm>
              <a:custGeom>
                <a:avLst/>
                <a:gdLst/>
                <a:ahLst/>
                <a:cxnLst/>
                <a:rect l="l" t="t" r="r" b="b"/>
                <a:pathLst>
                  <a:path w="37427" h="33792" extrusionOk="0">
                    <a:moveTo>
                      <a:pt x="29922" y="1"/>
                    </a:moveTo>
                    <a:lnTo>
                      <a:pt x="0" y="9107"/>
                    </a:lnTo>
                    <a:lnTo>
                      <a:pt x="7506" y="33791"/>
                    </a:lnTo>
                    <a:lnTo>
                      <a:pt x="37427" y="24652"/>
                    </a:lnTo>
                    <a:lnTo>
                      <a:pt x="29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3229150" y="1995200"/>
                <a:ext cx="40365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11943" extrusionOk="0">
                    <a:moveTo>
                      <a:pt x="13810" y="1"/>
                    </a:moveTo>
                    <a:lnTo>
                      <a:pt x="0" y="4170"/>
                    </a:lnTo>
                    <a:lnTo>
                      <a:pt x="2335" y="11943"/>
                    </a:lnTo>
                    <a:lnTo>
                      <a:pt x="16145" y="7773"/>
                    </a:lnTo>
                    <a:lnTo>
                      <a:pt x="13810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2672075" y="1993525"/>
                <a:ext cx="169325" cy="169325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6773" extrusionOk="0">
                    <a:moveTo>
                      <a:pt x="5204" y="1"/>
                    </a:moveTo>
                    <a:lnTo>
                      <a:pt x="1" y="1602"/>
                    </a:lnTo>
                    <a:lnTo>
                      <a:pt x="1602" y="6772"/>
                    </a:lnTo>
                    <a:lnTo>
                      <a:pt x="6772" y="5205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2831350" y="1945175"/>
                <a:ext cx="168500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6772" extrusionOk="0">
                    <a:moveTo>
                      <a:pt x="5171" y="0"/>
                    </a:moveTo>
                    <a:lnTo>
                      <a:pt x="1" y="1601"/>
                    </a:lnTo>
                    <a:lnTo>
                      <a:pt x="1569" y="6772"/>
                    </a:lnTo>
                    <a:lnTo>
                      <a:pt x="6739" y="5204"/>
                    </a:lnTo>
                    <a:lnTo>
                      <a:pt x="5171" y="0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2827200" y="1103350"/>
                <a:ext cx="231025" cy="33915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3566" extrusionOk="0">
                    <a:moveTo>
                      <a:pt x="4145" y="1"/>
                    </a:moveTo>
                    <a:cubicBezTo>
                      <a:pt x="3944" y="1"/>
                      <a:pt x="3740" y="17"/>
                      <a:pt x="3536" y="49"/>
                    </a:cubicBezTo>
                    <a:cubicBezTo>
                      <a:pt x="1434" y="383"/>
                      <a:pt x="0" y="2384"/>
                      <a:pt x="334" y="4486"/>
                    </a:cubicBezTo>
                    <a:lnTo>
                      <a:pt x="1268" y="10323"/>
                    </a:lnTo>
                    <a:cubicBezTo>
                      <a:pt x="1571" y="12234"/>
                      <a:pt x="3226" y="13566"/>
                      <a:pt x="5129" y="13566"/>
                    </a:cubicBezTo>
                    <a:cubicBezTo>
                      <a:pt x="5318" y="13566"/>
                      <a:pt x="5511" y="13553"/>
                      <a:pt x="5704" y="13525"/>
                    </a:cubicBezTo>
                    <a:cubicBezTo>
                      <a:pt x="7806" y="13159"/>
                      <a:pt x="9240" y="11190"/>
                      <a:pt x="8906" y="9089"/>
                    </a:cubicBezTo>
                    <a:lnTo>
                      <a:pt x="7972" y="3251"/>
                    </a:lnTo>
                    <a:cubicBezTo>
                      <a:pt x="7671" y="1354"/>
                      <a:pt x="6011" y="1"/>
                      <a:pt x="41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2875550" y="1207050"/>
                <a:ext cx="147100" cy="123650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4946" extrusionOk="0">
                    <a:moveTo>
                      <a:pt x="2699" y="1"/>
                    </a:moveTo>
                    <a:cubicBezTo>
                      <a:pt x="2559" y="1"/>
                      <a:pt x="2416" y="13"/>
                      <a:pt x="2269" y="37"/>
                    </a:cubicBezTo>
                    <a:cubicBezTo>
                      <a:pt x="901" y="238"/>
                      <a:pt x="1" y="1539"/>
                      <a:pt x="201" y="2873"/>
                    </a:cubicBezTo>
                    <a:cubicBezTo>
                      <a:pt x="423" y="4183"/>
                      <a:pt x="1534" y="4946"/>
                      <a:pt x="2666" y="4946"/>
                    </a:cubicBezTo>
                    <a:cubicBezTo>
                      <a:pt x="3407" y="4946"/>
                      <a:pt x="4156" y="4619"/>
                      <a:pt x="4671" y="3907"/>
                    </a:cubicBezTo>
                    <a:cubicBezTo>
                      <a:pt x="5884" y="2258"/>
                      <a:pt x="4632" y="1"/>
                      <a:pt x="26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2898900" y="1229075"/>
                <a:ext cx="95375" cy="80750"/>
              </a:xfrm>
              <a:custGeom>
                <a:avLst/>
                <a:gdLst/>
                <a:ahLst/>
                <a:cxnLst/>
                <a:rect l="l" t="t" r="r" b="b"/>
                <a:pathLst>
                  <a:path w="3815" h="3230" extrusionOk="0">
                    <a:moveTo>
                      <a:pt x="1748" y="1"/>
                    </a:moveTo>
                    <a:cubicBezTo>
                      <a:pt x="1657" y="1"/>
                      <a:pt x="1564" y="8"/>
                      <a:pt x="1469" y="24"/>
                    </a:cubicBezTo>
                    <a:cubicBezTo>
                      <a:pt x="601" y="157"/>
                      <a:pt x="1" y="991"/>
                      <a:pt x="134" y="1858"/>
                    </a:cubicBezTo>
                    <a:cubicBezTo>
                      <a:pt x="276" y="2728"/>
                      <a:pt x="994" y="3230"/>
                      <a:pt x="1731" y="3230"/>
                    </a:cubicBezTo>
                    <a:cubicBezTo>
                      <a:pt x="2209" y="3230"/>
                      <a:pt x="2695" y="3018"/>
                      <a:pt x="3036" y="2559"/>
                    </a:cubicBezTo>
                    <a:cubicBezTo>
                      <a:pt x="3815" y="1469"/>
                      <a:pt x="3023" y="1"/>
                      <a:pt x="1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2940050" y="1241475"/>
                <a:ext cx="270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990" extrusionOk="0">
                    <a:moveTo>
                      <a:pt x="548" y="1"/>
                    </a:moveTo>
                    <a:cubicBezTo>
                      <a:pt x="276" y="1"/>
                      <a:pt x="0" y="209"/>
                      <a:pt x="56" y="562"/>
                    </a:cubicBezTo>
                    <a:cubicBezTo>
                      <a:pt x="100" y="857"/>
                      <a:pt x="315" y="989"/>
                      <a:pt x="532" y="989"/>
                    </a:cubicBezTo>
                    <a:cubicBezTo>
                      <a:pt x="804" y="989"/>
                      <a:pt x="1079" y="781"/>
                      <a:pt x="1023" y="428"/>
                    </a:cubicBezTo>
                    <a:cubicBezTo>
                      <a:pt x="979" y="133"/>
                      <a:pt x="764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2920975" y="1282550"/>
                <a:ext cx="1382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94" extrusionOk="0">
                    <a:moveTo>
                      <a:pt x="281" y="0"/>
                    </a:moveTo>
                    <a:cubicBezTo>
                      <a:pt x="143" y="0"/>
                      <a:pt x="0" y="103"/>
                      <a:pt x="18" y="286"/>
                    </a:cubicBezTo>
                    <a:cubicBezTo>
                      <a:pt x="47" y="402"/>
                      <a:pt x="152" y="493"/>
                      <a:pt x="266" y="493"/>
                    </a:cubicBezTo>
                    <a:cubicBezTo>
                      <a:pt x="284" y="493"/>
                      <a:pt x="301" y="491"/>
                      <a:pt x="319" y="487"/>
                    </a:cubicBezTo>
                    <a:cubicBezTo>
                      <a:pt x="452" y="487"/>
                      <a:pt x="552" y="353"/>
                      <a:pt x="519" y="220"/>
                    </a:cubicBezTo>
                    <a:cubicBezTo>
                      <a:pt x="504" y="69"/>
                      <a:pt x="394" y="0"/>
                      <a:pt x="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>
                <a:off x="3205800" y="1195475"/>
                <a:ext cx="2702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2569" extrusionOk="0">
                    <a:moveTo>
                      <a:pt x="10574" y="0"/>
                    </a:moveTo>
                    <a:lnTo>
                      <a:pt x="0" y="1034"/>
                    </a:lnTo>
                    <a:lnTo>
                      <a:pt x="267" y="2569"/>
                    </a:lnTo>
                    <a:lnTo>
                      <a:pt x="10808" y="1401"/>
                    </a:lnTo>
                    <a:lnTo>
                      <a:pt x="105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9" name="Google Shape;279;p29"/>
              <p:cNvSpPr/>
              <p:nvPr/>
            </p:nvSpPr>
            <p:spPr>
              <a:xfrm>
                <a:off x="3420950" y="1134975"/>
                <a:ext cx="105925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6182" extrusionOk="0">
                    <a:moveTo>
                      <a:pt x="1892" y="1"/>
                    </a:moveTo>
                    <a:cubicBezTo>
                      <a:pt x="1807" y="1"/>
                      <a:pt x="1721" y="6"/>
                      <a:pt x="1635" y="18"/>
                    </a:cubicBezTo>
                    <a:cubicBezTo>
                      <a:pt x="668" y="185"/>
                      <a:pt x="0" y="1086"/>
                      <a:pt x="167" y="2053"/>
                    </a:cubicBezTo>
                    <a:lnTo>
                      <a:pt x="567" y="4722"/>
                    </a:lnTo>
                    <a:cubicBezTo>
                      <a:pt x="717" y="5559"/>
                      <a:pt x="1456" y="6182"/>
                      <a:pt x="2304" y="6182"/>
                    </a:cubicBezTo>
                    <a:cubicBezTo>
                      <a:pt x="2402" y="6182"/>
                      <a:pt x="2502" y="6173"/>
                      <a:pt x="2602" y="6156"/>
                    </a:cubicBezTo>
                    <a:cubicBezTo>
                      <a:pt x="3570" y="6023"/>
                      <a:pt x="4237" y="5122"/>
                      <a:pt x="4070" y="4155"/>
                    </a:cubicBezTo>
                    <a:lnTo>
                      <a:pt x="3670" y="1486"/>
                    </a:lnTo>
                    <a:cubicBezTo>
                      <a:pt x="3518" y="605"/>
                      <a:pt x="2757" y="1"/>
                      <a:pt x="1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0" name="Google Shape;280;p29"/>
              <p:cNvSpPr/>
              <p:nvPr/>
            </p:nvSpPr>
            <p:spPr>
              <a:xfrm>
                <a:off x="3026500" y="1186300"/>
                <a:ext cx="20935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8374" h="5171" extrusionOk="0">
                    <a:moveTo>
                      <a:pt x="0" y="0"/>
                    </a:moveTo>
                    <a:lnTo>
                      <a:pt x="834" y="5171"/>
                    </a:lnTo>
                    <a:lnTo>
                      <a:pt x="7606" y="4070"/>
                    </a:lnTo>
                    <a:cubicBezTo>
                      <a:pt x="8073" y="4003"/>
                      <a:pt x="8373" y="3569"/>
                      <a:pt x="8306" y="3136"/>
                    </a:cubicBezTo>
                    <a:lnTo>
                      <a:pt x="8006" y="1134"/>
                    </a:lnTo>
                    <a:cubicBezTo>
                      <a:pt x="7939" y="734"/>
                      <a:pt x="7606" y="467"/>
                      <a:pt x="7206" y="4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1" name="Google Shape;281;p29"/>
              <p:cNvSpPr/>
              <p:nvPr/>
            </p:nvSpPr>
            <p:spPr>
              <a:xfrm>
                <a:off x="3439300" y="1088450"/>
                <a:ext cx="386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315" extrusionOk="0">
                    <a:moveTo>
                      <a:pt x="719" y="1"/>
                    </a:moveTo>
                    <a:cubicBezTo>
                      <a:pt x="681" y="1"/>
                      <a:pt x="641" y="4"/>
                      <a:pt x="601" y="11"/>
                    </a:cubicBezTo>
                    <a:cubicBezTo>
                      <a:pt x="234" y="45"/>
                      <a:pt x="0" y="378"/>
                      <a:pt x="67" y="745"/>
                    </a:cubicBezTo>
                    <a:cubicBezTo>
                      <a:pt x="107" y="1110"/>
                      <a:pt x="406" y="1315"/>
                      <a:pt x="709" y="1315"/>
                    </a:cubicBezTo>
                    <a:cubicBezTo>
                      <a:pt x="906" y="1315"/>
                      <a:pt x="1103" y="1229"/>
                      <a:pt x="1234" y="1045"/>
                    </a:cubicBezTo>
                    <a:cubicBezTo>
                      <a:pt x="1544" y="581"/>
                      <a:pt x="1221" y="1"/>
                      <a:pt x="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2" name="Google Shape;282;p29"/>
              <p:cNvSpPr/>
              <p:nvPr/>
            </p:nvSpPr>
            <p:spPr>
              <a:xfrm>
                <a:off x="3485150" y="106442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805" y="1"/>
                    </a:moveTo>
                    <a:cubicBezTo>
                      <a:pt x="5783" y="1"/>
                      <a:pt x="5761" y="2"/>
                      <a:pt x="5738" y="5"/>
                    </a:cubicBezTo>
                    <a:lnTo>
                      <a:pt x="468" y="839"/>
                    </a:lnTo>
                    <a:cubicBezTo>
                      <a:pt x="168" y="906"/>
                      <a:pt x="1" y="1139"/>
                      <a:pt x="34" y="1439"/>
                    </a:cubicBezTo>
                    <a:cubicBezTo>
                      <a:pt x="95" y="1683"/>
                      <a:pt x="296" y="1844"/>
                      <a:pt x="534" y="1844"/>
                    </a:cubicBezTo>
                    <a:cubicBezTo>
                      <a:pt x="556" y="1844"/>
                      <a:pt x="579" y="1842"/>
                      <a:pt x="601" y="1840"/>
                    </a:cubicBezTo>
                    <a:lnTo>
                      <a:pt x="5872" y="1006"/>
                    </a:lnTo>
                    <a:cubicBezTo>
                      <a:pt x="6139" y="972"/>
                      <a:pt x="6339" y="705"/>
                      <a:pt x="6305" y="439"/>
                    </a:cubicBezTo>
                    <a:cubicBezTo>
                      <a:pt x="6244" y="164"/>
                      <a:pt x="6043" y="1"/>
                      <a:pt x="5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3" name="Google Shape;283;p29"/>
              <p:cNvSpPr/>
              <p:nvPr/>
            </p:nvSpPr>
            <p:spPr>
              <a:xfrm>
                <a:off x="3270000" y="1099250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872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4" name="Google Shape;284;p29"/>
              <p:cNvSpPr/>
              <p:nvPr/>
            </p:nvSpPr>
            <p:spPr>
              <a:xfrm>
                <a:off x="2416900" y="1305550"/>
                <a:ext cx="265200" cy="92575"/>
              </a:xfrm>
              <a:custGeom>
                <a:avLst/>
                <a:gdLst/>
                <a:ahLst/>
                <a:cxnLst/>
                <a:rect l="l" t="t" r="r" b="b"/>
                <a:pathLst>
                  <a:path w="10608" h="3703" extrusionOk="0">
                    <a:moveTo>
                      <a:pt x="10374" y="0"/>
                    </a:moveTo>
                    <a:lnTo>
                      <a:pt x="0" y="2302"/>
                    </a:lnTo>
                    <a:lnTo>
                      <a:pt x="234" y="3703"/>
                    </a:lnTo>
                    <a:lnTo>
                      <a:pt x="10608" y="1568"/>
                    </a:lnTo>
                    <a:lnTo>
                      <a:pt x="10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5" name="Google Shape;285;p29"/>
              <p:cNvSpPr/>
              <p:nvPr/>
            </p:nvSpPr>
            <p:spPr>
              <a:xfrm>
                <a:off x="2366025" y="1303225"/>
                <a:ext cx="105100" cy="1553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6215" extrusionOk="0">
                    <a:moveTo>
                      <a:pt x="1899" y="1"/>
                    </a:moveTo>
                    <a:cubicBezTo>
                      <a:pt x="1801" y="1"/>
                      <a:pt x="1702" y="9"/>
                      <a:pt x="1602" y="27"/>
                    </a:cubicBezTo>
                    <a:cubicBezTo>
                      <a:pt x="634" y="193"/>
                      <a:pt x="1" y="1094"/>
                      <a:pt x="134" y="2061"/>
                    </a:cubicBezTo>
                    <a:lnTo>
                      <a:pt x="568" y="4697"/>
                    </a:lnTo>
                    <a:cubicBezTo>
                      <a:pt x="690" y="5581"/>
                      <a:pt x="1481" y="6215"/>
                      <a:pt x="2355" y="6215"/>
                    </a:cubicBezTo>
                    <a:cubicBezTo>
                      <a:pt x="2437" y="6215"/>
                      <a:pt x="2520" y="6209"/>
                      <a:pt x="2602" y="6198"/>
                    </a:cubicBezTo>
                    <a:cubicBezTo>
                      <a:pt x="3536" y="6031"/>
                      <a:pt x="4204" y="5130"/>
                      <a:pt x="4070" y="4163"/>
                    </a:cubicBezTo>
                    <a:lnTo>
                      <a:pt x="3637" y="1494"/>
                    </a:lnTo>
                    <a:cubicBezTo>
                      <a:pt x="3487" y="627"/>
                      <a:pt x="2748" y="1"/>
                      <a:pt x="1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2653725" y="1216325"/>
                <a:ext cx="202675" cy="157000"/>
              </a:xfrm>
              <a:custGeom>
                <a:avLst/>
                <a:gdLst/>
                <a:ahLst/>
                <a:cxnLst/>
                <a:rect l="l" t="t" r="r" b="b"/>
                <a:pathLst>
                  <a:path w="8107" h="6280" extrusionOk="0">
                    <a:moveTo>
                      <a:pt x="7273" y="0"/>
                    </a:moveTo>
                    <a:lnTo>
                      <a:pt x="568" y="2669"/>
                    </a:lnTo>
                    <a:cubicBezTo>
                      <a:pt x="201" y="2802"/>
                      <a:pt x="1" y="3202"/>
                      <a:pt x="68" y="3569"/>
                    </a:cubicBezTo>
                    <a:lnTo>
                      <a:pt x="368" y="5571"/>
                    </a:lnTo>
                    <a:cubicBezTo>
                      <a:pt x="429" y="5967"/>
                      <a:pt x="796" y="6280"/>
                      <a:pt x="1215" y="6280"/>
                    </a:cubicBezTo>
                    <a:cubicBezTo>
                      <a:pt x="1255" y="6280"/>
                      <a:pt x="1295" y="6277"/>
                      <a:pt x="1335" y="6271"/>
                    </a:cubicBezTo>
                    <a:lnTo>
                      <a:pt x="8107" y="5170"/>
                    </a:lnTo>
                    <a:lnTo>
                      <a:pt x="7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2380200" y="1256250"/>
                <a:ext cx="394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327" extrusionOk="0">
                    <a:moveTo>
                      <a:pt x="837" y="1"/>
                    </a:moveTo>
                    <a:cubicBezTo>
                      <a:pt x="814" y="1"/>
                      <a:pt x="791" y="2"/>
                      <a:pt x="768" y="4"/>
                    </a:cubicBezTo>
                    <a:cubicBezTo>
                      <a:pt x="167" y="104"/>
                      <a:pt x="1" y="838"/>
                      <a:pt x="468" y="1205"/>
                    </a:cubicBezTo>
                    <a:cubicBezTo>
                      <a:pt x="585" y="1289"/>
                      <a:pt x="715" y="1326"/>
                      <a:pt x="843" y="1326"/>
                    </a:cubicBezTo>
                    <a:cubicBezTo>
                      <a:pt x="1222" y="1326"/>
                      <a:pt x="1577" y="996"/>
                      <a:pt x="1502" y="571"/>
                    </a:cubicBezTo>
                    <a:cubicBezTo>
                      <a:pt x="1439" y="228"/>
                      <a:pt x="1172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8" name="Google Shape;288;p29"/>
              <p:cNvSpPr/>
              <p:nvPr/>
            </p:nvSpPr>
            <p:spPr>
              <a:xfrm>
                <a:off x="2215075" y="126707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773" y="1"/>
                    </a:moveTo>
                    <a:cubicBezTo>
                      <a:pt x="5750" y="1"/>
                      <a:pt x="5728" y="2"/>
                      <a:pt x="5705" y="5"/>
                    </a:cubicBezTo>
                    <a:lnTo>
                      <a:pt x="435" y="839"/>
                    </a:lnTo>
                    <a:cubicBezTo>
                      <a:pt x="168" y="872"/>
                      <a:pt x="1" y="1139"/>
                      <a:pt x="34" y="1406"/>
                    </a:cubicBezTo>
                    <a:cubicBezTo>
                      <a:pt x="65" y="1653"/>
                      <a:pt x="297" y="1843"/>
                      <a:pt x="543" y="1843"/>
                    </a:cubicBezTo>
                    <a:cubicBezTo>
                      <a:pt x="562" y="1843"/>
                      <a:pt x="582" y="1842"/>
                      <a:pt x="601" y="1839"/>
                    </a:cubicBezTo>
                    <a:lnTo>
                      <a:pt x="5872" y="1006"/>
                    </a:lnTo>
                    <a:cubicBezTo>
                      <a:pt x="6139" y="939"/>
                      <a:pt x="6339" y="705"/>
                      <a:pt x="6272" y="405"/>
                    </a:cubicBezTo>
                    <a:cubicBezTo>
                      <a:pt x="6242" y="161"/>
                      <a:pt x="6016" y="1"/>
                      <a:pt x="5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9" name="Google Shape;289;p29"/>
              <p:cNvSpPr/>
              <p:nvPr/>
            </p:nvSpPr>
            <p:spPr>
              <a:xfrm>
                <a:off x="2429400" y="1232675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905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>
                <a:off x="2963525" y="1466000"/>
                <a:ext cx="5975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23902" h="7526" extrusionOk="0">
                    <a:moveTo>
                      <a:pt x="735" y="1"/>
                    </a:moveTo>
                    <a:cubicBezTo>
                      <a:pt x="181" y="1"/>
                      <a:pt x="1" y="839"/>
                      <a:pt x="585" y="1054"/>
                    </a:cubicBezTo>
                    <a:lnTo>
                      <a:pt x="23168" y="7526"/>
                    </a:lnTo>
                    <a:lnTo>
                      <a:pt x="23301" y="7526"/>
                    </a:lnTo>
                    <a:cubicBezTo>
                      <a:pt x="23534" y="7526"/>
                      <a:pt x="23735" y="7359"/>
                      <a:pt x="23801" y="7125"/>
                    </a:cubicBezTo>
                    <a:cubicBezTo>
                      <a:pt x="23901" y="6858"/>
                      <a:pt x="23735" y="6558"/>
                      <a:pt x="23434" y="6458"/>
                    </a:cubicBezTo>
                    <a:lnTo>
                      <a:pt x="885" y="20"/>
                    </a:lnTo>
                    <a:cubicBezTo>
                      <a:pt x="833" y="7"/>
                      <a:pt x="783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1" name="Google Shape;291;p29"/>
              <p:cNvSpPr/>
              <p:nvPr/>
            </p:nvSpPr>
            <p:spPr>
              <a:xfrm>
                <a:off x="2960500" y="1464725"/>
                <a:ext cx="360400" cy="251125"/>
              </a:xfrm>
              <a:custGeom>
                <a:avLst/>
                <a:gdLst/>
                <a:ahLst/>
                <a:cxnLst/>
                <a:rect l="l" t="t" r="r" b="b"/>
                <a:pathLst>
                  <a:path w="14416" h="10045" extrusionOk="0">
                    <a:moveTo>
                      <a:pt x="813" y="1"/>
                    </a:moveTo>
                    <a:cubicBezTo>
                      <a:pt x="331" y="1"/>
                      <a:pt x="0" y="715"/>
                      <a:pt x="539" y="1039"/>
                    </a:cubicBezTo>
                    <a:lnTo>
                      <a:pt x="13381" y="9945"/>
                    </a:lnTo>
                    <a:cubicBezTo>
                      <a:pt x="13448" y="10012"/>
                      <a:pt x="13582" y="10045"/>
                      <a:pt x="13682" y="10045"/>
                    </a:cubicBezTo>
                    <a:cubicBezTo>
                      <a:pt x="14215" y="10045"/>
                      <a:pt x="14416" y="9344"/>
                      <a:pt x="13982" y="9044"/>
                    </a:cubicBezTo>
                    <a:lnTo>
                      <a:pt x="1173" y="138"/>
                    </a:lnTo>
                    <a:cubicBezTo>
                      <a:pt x="1051" y="41"/>
                      <a:pt x="927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2" name="Google Shape;292;p29"/>
              <p:cNvSpPr/>
              <p:nvPr/>
            </p:nvSpPr>
            <p:spPr>
              <a:xfrm>
                <a:off x="2563675" y="1465075"/>
                <a:ext cx="43740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7496" h="19338" extrusionOk="0">
                    <a:moveTo>
                      <a:pt x="16707" y="0"/>
                    </a:moveTo>
                    <a:cubicBezTo>
                      <a:pt x="16570" y="0"/>
                      <a:pt x="16429" y="57"/>
                      <a:pt x="16312" y="191"/>
                    </a:cubicBezTo>
                    <a:lnTo>
                      <a:pt x="334" y="18437"/>
                    </a:lnTo>
                    <a:cubicBezTo>
                      <a:pt x="0" y="18804"/>
                      <a:pt x="267" y="19338"/>
                      <a:pt x="734" y="19338"/>
                    </a:cubicBezTo>
                    <a:cubicBezTo>
                      <a:pt x="901" y="19338"/>
                      <a:pt x="1068" y="19271"/>
                      <a:pt x="1168" y="19171"/>
                    </a:cubicBezTo>
                    <a:lnTo>
                      <a:pt x="17146" y="924"/>
                    </a:lnTo>
                    <a:cubicBezTo>
                      <a:pt x="17496" y="500"/>
                      <a:pt x="17116" y="0"/>
                      <a:pt x="16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DF88C29-A90D-B2B5-569B-1BAE1477C7E7}"/>
              </a:ext>
            </a:extLst>
          </p:cNvPr>
          <p:cNvSpPr txBox="1"/>
          <p:nvPr/>
        </p:nvSpPr>
        <p:spPr>
          <a:xfrm>
            <a:off x="11620499" y="638628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Arial"/>
              </a:rPr>
              <a:t>27</a:t>
            </a:r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mall yellow electric motor with red and black wires&#10;&#10;Description automatically generated">
            <a:extLst>
              <a:ext uri="{FF2B5EF4-FFF2-40B4-BE49-F238E27FC236}">
                <a16:creationId xmlns:a16="http://schemas.microsoft.com/office/drawing/2014/main" id="{200E458B-0CFD-8C67-EC9A-F661B9F3E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9" y="1178075"/>
            <a:ext cx="3546324" cy="4114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9042C7-EB17-0693-8227-C3216AA30252}"/>
              </a:ext>
            </a:extLst>
          </p:cNvPr>
          <p:cNvSpPr txBox="1"/>
          <p:nvPr/>
        </p:nvSpPr>
        <p:spPr>
          <a:xfrm>
            <a:off x="662214" y="5612190"/>
            <a:ext cx="21021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Times New Roman"/>
                <a:cs typeface="Arial"/>
              </a:rPr>
              <a:t>TT Gear Motor</a:t>
            </a:r>
            <a:endParaRPr lang="en-US" sz="2400">
              <a:solidFill>
                <a:srgbClr val="C00000"/>
              </a:solidFill>
              <a:latin typeface="Times New Roman"/>
            </a:endParaRPr>
          </a:p>
        </p:txBody>
      </p:sp>
      <p:pic>
        <p:nvPicPr>
          <p:cNvPr id="6" name="Picture 5" descr="A plastic car with wheels&#10;&#10;Description automatically generated">
            <a:extLst>
              <a:ext uri="{FF2B5EF4-FFF2-40B4-BE49-F238E27FC236}">
                <a16:creationId xmlns:a16="http://schemas.microsoft.com/office/drawing/2014/main" id="{C0C7ECB6-31D9-8EE7-990C-EDE846FB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695" y="1178076"/>
            <a:ext cx="4114800" cy="4114800"/>
          </a:xfrm>
          <a:prstGeom prst="rect">
            <a:avLst/>
          </a:prstGeom>
        </p:spPr>
      </p:pic>
      <p:pic>
        <p:nvPicPr>
          <p:cNvPr id="7" name="Picture 6" descr="Photoresistor GL12528 12528 Photo Light Sensitive Resistor Light ...">
            <a:extLst>
              <a:ext uri="{FF2B5EF4-FFF2-40B4-BE49-F238E27FC236}">
                <a16:creationId xmlns:a16="http://schemas.microsoft.com/office/drawing/2014/main" id="{C3AB5661-0C55-6066-BB62-ADBFAFDB9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400" y="1987277"/>
            <a:ext cx="3081865" cy="3306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E6E94-BE99-9E5F-8573-92FB2F647F66}"/>
              </a:ext>
            </a:extLst>
          </p:cNvPr>
          <p:cNvSpPr txBox="1"/>
          <p:nvPr/>
        </p:nvSpPr>
        <p:spPr>
          <a:xfrm>
            <a:off x="5110238" y="5548690"/>
            <a:ext cx="1981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C00000"/>
                </a:solidFill>
                <a:latin typeface="Times New Roman"/>
                <a:cs typeface="Times New Roman"/>
              </a:rPr>
              <a:t>Car Chassis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DAC76-4BCF-D700-0227-8A36122A0A34}"/>
              </a:ext>
            </a:extLst>
          </p:cNvPr>
          <p:cNvSpPr txBox="1"/>
          <p:nvPr/>
        </p:nvSpPr>
        <p:spPr>
          <a:xfrm>
            <a:off x="9833428" y="5609167"/>
            <a:ext cx="9772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00000"/>
                </a:solidFill>
                <a:latin typeface="Times New Roman"/>
                <a:cs typeface="Times New Roman"/>
              </a:rPr>
              <a:t>LDR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96C181-175C-8096-C760-F3063BEDFD64}"/>
              </a:ext>
            </a:extLst>
          </p:cNvPr>
          <p:cNvSpPr txBox="1"/>
          <p:nvPr/>
        </p:nvSpPr>
        <p:spPr>
          <a:xfrm>
            <a:off x="4518781" y="275931"/>
            <a:ext cx="31786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solidFill>
                  <a:schemeClr val="accent2"/>
                </a:solidFill>
                <a:latin typeface="Bahnschrift SemiLight"/>
                <a:cs typeface="Arial"/>
              </a:rPr>
              <a:t>Components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A63553-E13A-107E-BA3F-1675A90D46A7}"/>
              </a:ext>
            </a:extLst>
          </p:cNvPr>
          <p:cNvSpPr txBox="1"/>
          <p:nvPr/>
        </p:nvSpPr>
        <p:spPr>
          <a:xfrm>
            <a:off x="11626547" y="632883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Arial"/>
              </a:rPr>
              <a:t>28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38763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7BBCBE5-9FA0-63E4-F904-B38EDFB9A82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037388" y="5489575"/>
            <a:ext cx="5154612" cy="1371600"/>
          </a:xfrm>
        </p:spPr>
        <p:txBody>
          <a:bodyPr/>
          <a:lstStyle/>
          <a:p>
            <a:r>
              <a:rPr lang="en-US" sz="2100"/>
              <a:t>  .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A6E216-96FA-FB03-89E9-D29D575E30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40857" y="906538"/>
            <a:ext cx="7924800" cy="1038225"/>
          </a:xfrm>
        </p:spPr>
        <p:txBody>
          <a:bodyPr/>
          <a:lstStyle/>
          <a:p>
            <a:pPr algn="ctr"/>
            <a:br>
              <a:rPr lang="en-US" sz="1200">
                <a:latin typeface="Barlow Medium"/>
              </a:rPr>
            </a:br>
            <a:r>
              <a:rPr lang="en-US" sz="4400">
                <a:latin typeface="Barlow Medium"/>
              </a:rPr>
              <a:t>Easier Pro Development Board</a:t>
            </a:r>
            <a:endParaRPr lang="en-US" sz="1200">
              <a:latin typeface="Barlow Medium"/>
            </a:endParaRPr>
          </a:p>
        </p:txBody>
      </p:sp>
      <p:pic>
        <p:nvPicPr>
          <p:cNvPr id="4" name="Picture 3" descr="A blue circuit board with white and black components&#10;&#10;Description automatically generated">
            <a:extLst>
              <a:ext uri="{FF2B5EF4-FFF2-40B4-BE49-F238E27FC236}">
                <a16:creationId xmlns:a16="http://schemas.microsoft.com/office/drawing/2014/main" id="{40C31551-B005-82AE-14FE-DC9EEE75B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743" y="2048933"/>
            <a:ext cx="7211180" cy="45381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2A8E1F-2BB8-BCE2-E78A-04829D06DF1F}"/>
              </a:ext>
            </a:extLst>
          </p:cNvPr>
          <p:cNvSpPr txBox="1"/>
          <p:nvPr/>
        </p:nvSpPr>
        <p:spPr>
          <a:xfrm>
            <a:off x="11617476" y="641047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Arial"/>
              </a:rPr>
              <a:t>29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19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7A690-CD78-0E77-B829-620F9C6811E2}"/>
              </a:ext>
            </a:extLst>
          </p:cNvPr>
          <p:cNvSpPr txBox="1"/>
          <p:nvPr/>
        </p:nvSpPr>
        <p:spPr>
          <a:xfrm>
            <a:off x="2943976" y="1182413"/>
            <a:ext cx="6713941" cy="8291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216152">
              <a:spcAft>
                <a:spcPts val="600"/>
              </a:spcAft>
            </a:pPr>
            <a:r>
              <a:rPr lang="en-US" sz="4788" b="1" kern="1200" dirty="0">
                <a:solidFill>
                  <a:srgbClr val="042776"/>
                </a:solidFill>
                <a:latin typeface="Times New Roman"/>
                <a:cs typeface="Times New Roman"/>
              </a:rPr>
              <a:t>Meet the Team</a:t>
            </a:r>
            <a:endParaRPr lang="en-US" sz="3600" b="1" dirty="0">
              <a:solidFill>
                <a:srgbClr val="042776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E13B647-A471-9AB1-8A06-DA02FCBFF786}"/>
              </a:ext>
            </a:extLst>
          </p:cNvPr>
          <p:cNvGraphicFramePr>
            <a:graphicFrameLocks noGrp="1"/>
          </p:cNvGraphicFramePr>
          <p:nvPr/>
        </p:nvGraphicFramePr>
        <p:xfrm>
          <a:off x="2216628" y="2482682"/>
          <a:ext cx="8168639" cy="2578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0520">
                  <a:extLst>
                    <a:ext uri="{9D8B030D-6E8A-4147-A177-3AD203B41FA5}">
                      <a16:colId xmlns:a16="http://schemas.microsoft.com/office/drawing/2014/main" val="522642055"/>
                    </a:ext>
                  </a:extLst>
                </a:gridCol>
                <a:gridCol w="4008119">
                  <a:extLst>
                    <a:ext uri="{9D8B030D-6E8A-4147-A177-3AD203B41FA5}">
                      <a16:colId xmlns:a16="http://schemas.microsoft.com/office/drawing/2014/main" val="310653015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Times New Roman"/>
                        </a:rPr>
                        <a:t>Student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Times New Roman"/>
                        </a:rPr>
                        <a:t>Roll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23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Shamoyeta Mourin Mouly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2252421036</a:t>
                      </a:r>
                      <a:endParaRPr lang="en-US" sz="2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5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Latifa Nishat Nishi</a:t>
                      </a:r>
                      <a:endParaRPr lang="en-US" sz="2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2252421062</a:t>
                      </a:r>
                      <a:endParaRPr lang="en-US" sz="2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316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Jayed Bin Alamgir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2252421066</a:t>
                      </a:r>
                      <a:endParaRPr lang="en-US" sz="2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607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Tahsina Tabassum Roza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2252421084</a:t>
                      </a:r>
                      <a:endParaRPr lang="en-US" sz="2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1331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961CE0-2A2D-16C4-E6E7-3A4BADA9152F}"/>
              </a:ext>
            </a:extLst>
          </p:cNvPr>
          <p:cNvSpPr txBox="1"/>
          <p:nvPr/>
        </p:nvSpPr>
        <p:spPr>
          <a:xfrm>
            <a:off x="10009238" y="6233651"/>
            <a:ext cx="175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50696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4A43E36-BF24-B4E9-653B-91DFAAB9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428" y="1635210"/>
            <a:ext cx="6543143" cy="49527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B5FB0C-80A6-AD3B-F1AD-95B10E09A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065" y="619571"/>
            <a:ext cx="5373429" cy="816800"/>
          </a:xfrm>
        </p:spPr>
        <p:txBody>
          <a:bodyPr/>
          <a:lstStyle/>
          <a:p>
            <a:r>
              <a:rPr lang="en-US" sz="3000">
                <a:solidFill>
                  <a:schemeClr val="tx1"/>
                </a:solidFill>
                <a:latin typeface="Barlow Medium" panose="00000600000000000000" pitchFamily="2" charset="0"/>
                <a:cs typeface="Poppins" panose="00000500000000000000" pitchFamily="2" charset="0"/>
              </a:rPr>
              <a:t>Flow Chart: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1B721-AB05-CF32-29A5-3BDC9DD7096F}"/>
              </a:ext>
            </a:extLst>
          </p:cNvPr>
          <p:cNvSpPr txBox="1"/>
          <p:nvPr/>
        </p:nvSpPr>
        <p:spPr>
          <a:xfrm>
            <a:off x="11581190" y="641349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Arial"/>
              </a:rPr>
              <a:t>30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7028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259;p29">
            <a:extLst>
              <a:ext uri="{FF2B5EF4-FFF2-40B4-BE49-F238E27FC236}">
                <a16:creationId xmlns:a16="http://schemas.microsoft.com/office/drawing/2014/main" id="{66EB10C4-7FAD-702F-93D2-32B481A929B5}"/>
              </a:ext>
            </a:extLst>
          </p:cNvPr>
          <p:cNvSpPr/>
          <p:nvPr/>
        </p:nvSpPr>
        <p:spPr>
          <a:xfrm>
            <a:off x="665277" y="2091715"/>
            <a:ext cx="4753117" cy="359071"/>
          </a:xfrm>
          <a:prstGeom prst="roundRect">
            <a:avLst>
              <a:gd name="adj" fmla="val 50000"/>
            </a:avLst>
          </a:prstGeom>
          <a:solidFill>
            <a:srgbClr val="C7E7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63238"/>
              </a:solidFill>
              <a:effectLst/>
              <a:uLnTx/>
              <a:uFillTx/>
            </a:endParaRPr>
          </a:p>
        </p:txBody>
      </p:sp>
      <p:grpSp>
        <p:nvGrpSpPr>
          <p:cNvPr id="1896" name="Google Shape;1896;p37"/>
          <p:cNvGrpSpPr/>
          <p:nvPr/>
        </p:nvGrpSpPr>
        <p:grpSpPr>
          <a:xfrm>
            <a:off x="6621742" y="2271251"/>
            <a:ext cx="4741090" cy="3745623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795;p38">
            <a:extLst>
              <a:ext uri="{FF2B5EF4-FFF2-40B4-BE49-F238E27FC236}">
                <a16:creationId xmlns:a16="http://schemas.microsoft.com/office/drawing/2014/main" id="{8DB1E993-077F-1795-D476-3568472E2B4F}"/>
              </a:ext>
            </a:extLst>
          </p:cNvPr>
          <p:cNvSpPr txBox="1">
            <a:spLocks/>
          </p:cNvSpPr>
          <p:nvPr/>
        </p:nvSpPr>
        <p:spPr>
          <a:xfrm>
            <a:off x="665278" y="1454451"/>
            <a:ext cx="4904051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200"/>
              <a:buFont typeface="Poppins Black"/>
              <a:buNone/>
              <a:tabLst/>
              <a:defRPr/>
            </a:pPr>
            <a:r>
              <a:rPr lang="en-US" sz="6000" kern="0">
                <a:solidFill>
                  <a:srgbClr val="263238"/>
                </a:solidFill>
              </a:rPr>
              <a:t>Conclusion</a:t>
            </a:r>
            <a:endParaRPr kumimoji="0" lang="en-US" sz="6000" b="0" i="0" u="none" strike="noStrike" kern="0" cap="none" spc="0" normalizeH="0" baseline="0" noProof="0">
              <a:ln>
                <a:noFill/>
              </a:ln>
              <a:solidFill>
                <a:srgbClr val="263238"/>
              </a:solidFill>
              <a:effectLst/>
              <a:uLnTx/>
              <a:uFillTx/>
              <a:latin typeface="Poppins Black"/>
              <a:cs typeface="Poppins Black"/>
              <a:sym typeface="Poppins Blac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16B7B-6564-351D-1B8B-A32D32C5FF99}"/>
              </a:ext>
            </a:extLst>
          </p:cNvPr>
          <p:cNvSpPr txBox="1"/>
          <p:nvPr/>
        </p:nvSpPr>
        <p:spPr>
          <a:xfrm>
            <a:off x="1326983" y="3894226"/>
            <a:ext cx="43155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Fjalla One"/>
                <a:cs typeface="Arial"/>
              </a:rPr>
              <a:t>Why do we use LFR?</a:t>
            </a:r>
            <a:endParaRPr lang="en-US" sz="4000">
              <a:latin typeface="Fjalla O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FB42-4FE6-CC40-4502-319946B45B24}"/>
              </a:ext>
            </a:extLst>
          </p:cNvPr>
          <p:cNvSpPr txBox="1"/>
          <p:nvPr/>
        </p:nvSpPr>
        <p:spPr>
          <a:xfrm>
            <a:off x="11641666" y="629859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Arial"/>
              </a:rPr>
              <a:t>31</a:t>
            </a:r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35"/>
          <p:cNvGrpSpPr/>
          <p:nvPr/>
        </p:nvGrpSpPr>
        <p:grpSpPr>
          <a:xfrm>
            <a:off x="960000" y="1873201"/>
            <a:ext cx="10272136" cy="4266020"/>
            <a:chOff x="720000" y="1404900"/>
            <a:chExt cx="7704102" cy="3199515"/>
          </a:xfrm>
        </p:grpSpPr>
        <p:sp>
          <p:nvSpPr>
            <p:cNvPr id="524" name="Google Shape;524;p35"/>
            <p:cNvSpPr/>
            <p:nvPr/>
          </p:nvSpPr>
          <p:spPr>
            <a:xfrm rot="5400000">
              <a:off x="4653200" y="2870265"/>
              <a:ext cx="3198300" cy="270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5" name="Google Shape;525;p35"/>
            <p:cNvSpPr/>
            <p:nvPr/>
          </p:nvSpPr>
          <p:spPr>
            <a:xfrm rot="-5400000">
              <a:off x="1818900" y="306000"/>
              <a:ext cx="3199500" cy="5397300"/>
            </a:xfrm>
            <a:prstGeom prst="round2SameRect">
              <a:avLst>
                <a:gd name="adj1" fmla="val 8139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526" name="Google Shape;526;p35"/>
            <p:cNvGrpSpPr/>
            <p:nvPr/>
          </p:nvGrpSpPr>
          <p:grpSpPr>
            <a:xfrm>
              <a:off x="6194150" y="1412099"/>
              <a:ext cx="2229952" cy="3192295"/>
              <a:chOff x="6194150" y="1412099"/>
              <a:chExt cx="2229952" cy="3192295"/>
            </a:xfrm>
          </p:grpSpPr>
          <p:sp>
            <p:nvSpPr>
              <p:cNvPr id="527" name="Google Shape;527;p35"/>
              <p:cNvSpPr/>
              <p:nvPr/>
            </p:nvSpPr>
            <p:spPr>
              <a:xfrm>
                <a:off x="6489574" y="4369125"/>
                <a:ext cx="1934528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161716" h="9441" extrusionOk="0">
                    <a:moveTo>
                      <a:pt x="80858" y="1"/>
                    </a:moveTo>
                    <a:cubicBezTo>
                      <a:pt x="36193" y="1"/>
                      <a:pt x="0" y="2136"/>
                      <a:pt x="0" y="4738"/>
                    </a:cubicBezTo>
                    <a:cubicBezTo>
                      <a:pt x="0" y="7339"/>
                      <a:pt x="36193" y="9441"/>
                      <a:pt x="80858" y="9441"/>
                    </a:cubicBezTo>
                    <a:cubicBezTo>
                      <a:pt x="125523" y="9441"/>
                      <a:pt x="161716" y="7339"/>
                      <a:pt x="161716" y="4738"/>
                    </a:cubicBezTo>
                    <a:cubicBezTo>
                      <a:pt x="161716" y="2136"/>
                      <a:pt x="125523" y="1"/>
                      <a:pt x="808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8" name="Google Shape;528;p35"/>
              <p:cNvSpPr/>
              <p:nvPr/>
            </p:nvSpPr>
            <p:spPr>
              <a:xfrm>
                <a:off x="6224403" y="4011707"/>
                <a:ext cx="89812" cy="326701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3110" extrusionOk="0">
                    <a:moveTo>
                      <a:pt x="1" y="0"/>
                    </a:moveTo>
                    <a:lnTo>
                      <a:pt x="1" y="13110"/>
                    </a:lnTo>
                    <a:lnTo>
                      <a:pt x="3603" y="13110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9" name="Google Shape;529;p35"/>
              <p:cNvSpPr/>
              <p:nvPr/>
            </p:nvSpPr>
            <p:spPr>
              <a:xfrm>
                <a:off x="6269308" y="2589448"/>
                <a:ext cx="296772" cy="1891976"/>
              </a:xfrm>
              <a:custGeom>
                <a:avLst/>
                <a:gdLst/>
                <a:ahLst/>
                <a:cxnLst/>
                <a:rect l="l" t="t" r="r" b="b"/>
                <a:pathLst>
                  <a:path w="11909" h="75922" extrusionOk="0">
                    <a:moveTo>
                      <a:pt x="7339" y="0"/>
                    </a:moveTo>
                    <a:cubicBezTo>
                      <a:pt x="6905" y="0"/>
                      <a:pt x="6538" y="334"/>
                      <a:pt x="6538" y="801"/>
                    </a:cubicBezTo>
                    <a:lnTo>
                      <a:pt x="6538" y="73986"/>
                    </a:lnTo>
                    <a:cubicBezTo>
                      <a:pt x="6538" y="74820"/>
                      <a:pt x="5838" y="75521"/>
                      <a:pt x="4970" y="75521"/>
                    </a:cubicBezTo>
                    <a:lnTo>
                      <a:pt x="4103" y="75521"/>
                    </a:lnTo>
                    <a:cubicBezTo>
                      <a:pt x="3236" y="75521"/>
                      <a:pt x="2535" y="74820"/>
                      <a:pt x="2535" y="73986"/>
                    </a:cubicBezTo>
                    <a:lnTo>
                      <a:pt x="2535" y="67815"/>
                    </a:lnTo>
                    <a:cubicBezTo>
                      <a:pt x="2535" y="67400"/>
                      <a:pt x="2199" y="67046"/>
                      <a:pt x="1789" y="67046"/>
                    </a:cubicBezTo>
                    <a:cubicBezTo>
                      <a:pt x="1771" y="67046"/>
                      <a:pt x="1753" y="67047"/>
                      <a:pt x="1735" y="67048"/>
                    </a:cubicBezTo>
                    <a:lnTo>
                      <a:pt x="0" y="67048"/>
                    </a:lnTo>
                    <a:lnTo>
                      <a:pt x="0" y="67448"/>
                    </a:lnTo>
                    <a:lnTo>
                      <a:pt x="1735" y="67448"/>
                    </a:lnTo>
                    <a:cubicBezTo>
                      <a:pt x="1935" y="67448"/>
                      <a:pt x="2102" y="67615"/>
                      <a:pt x="2102" y="67815"/>
                    </a:cubicBezTo>
                    <a:lnTo>
                      <a:pt x="2102" y="73953"/>
                    </a:lnTo>
                    <a:cubicBezTo>
                      <a:pt x="2102" y="75054"/>
                      <a:pt x="3002" y="75921"/>
                      <a:pt x="4103" y="75921"/>
                    </a:cubicBezTo>
                    <a:lnTo>
                      <a:pt x="4970" y="75921"/>
                    </a:lnTo>
                    <a:cubicBezTo>
                      <a:pt x="6071" y="75921"/>
                      <a:pt x="6938" y="75054"/>
                      <a:pt x="6938" y="73986"/>
                    </a:cubicBezTo>
                    <a:lnTo>
                      <a:pt x="6938" y="767"/>
                    </a:lnTo>
                    <a:cubicBezTo>
                      <a:pt x="6938" y="567"/>
                      <a:pt x="7139" y="400"/>
                      <a:pt x="7339" y="400"/>
                    </a:cubicBezTo>
                    <a:lnTo>
                      <a:pt x="11909" y="400"/>
                    </a:lnTo>
                    <a:lnTo>
                      <a:pt x="119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0" name="Google Shape;530;p35"/>
              <p:cNvSpPr/>
              <p:nvPr/>
            </p:nvSpPr>
            <p:spPr>
              <a:xfrm>
                <a:off x="6251017" y="2605223"/>
                <a:ext cx="1090624" cy="31623"/>
              </a:xfrm>
              <a:custGeom>
                <a:avLst/>
                <a:gdLst/>
                <a:ahLst/>
                <a:cxnLst/>
                <a:rect l="l" t="t" r="r" b="b"/>
                <a:pathLst>
                  <a:path w="43765" h="1269" extrusionOk="0">
                    <a:moveTo>
                      <a:pt x="0" y="1"/>
                    </a:moveTo>
                    <a:lnTo>
                      <a:pt x="0" y="1268"/>
                    </a:lnTo>
                    <a:lnTo>
                      <a:pt x="43765" y="1268"/>
                    </a:lnTo>
                    <a:lnTo>
                      <a:pt x="437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1" name="Google Shape;531;p35"/>
              <p:cNvSpPr/>
              <p:nvPr/>
            </p:nvSpPr>
            <p:spPr>
              <a:xfrm>
                <a:off x="6251017" y="2605223"/>
                <a:ext cx="358300" cy="31623"/>
              </a:xfrm>
              <a:custGeom>
                <a:avLst/>
                <a:gdLst/>
                <a:ahLst/>
                <a:cxnLst/>
                <a:rect l="l" t="t" r="r" b="b"/>
                <a:pathLst>
                  <a:path w="14378" h="1269" extrusionOk="0">
                    <a:moveTo>
                      <a:pt x="0" y="1"/>
                    </a:moveTo>
                    <a:lnTo>
                      <a:pt x="0" y="1268"/>
                    </a:lnTo>
                    <a:lnTo>
                      <a:pt x="14377" y="1268"/>
                    </a:lnTo>
                    <a:lnTo>
                      <a:pt x="143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2" name="Google Shape;532;p35"/>
              <p:cNvSpPr/>
              <p:nvPr/>
            </p:nvSpPr>
            <p:spPr>
              <a:xfrm>
                <a:off x="6786340" y="2636821"/>
                <a:ext cx="77327" cy="1839594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73820" extrusionOk="0">
                    <a:moveTo>
                      <a:pt x="0" y="0"/>
                    </a:moveTo>
                    <a:lnTo>
                      <a:pt x="0" y="73820"/>
                    </a:lnTo>
                    <a:lnTo>
                      <a:pt x="3102" y="73820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3" name="Google Shape;533;p35"/>
              <p:cNvSpPr/>
              <p:nvPr/>
            </p:nvSpPr>
            <p:spPr>
              <a:xfrm>
                <a:off x="6786340" y="2636821"/>
                <a:ext cx="77327" cy="1839594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73820" extrusionOk="0">
                    <a:moveTo>
                      <a:pt x="0" y="0"/>
                    </a:moveTo>
                    <a:lnTo>
                      <a:pt x="0" y="2069"/>
                    </a:lnTo>
                    <a:lnTo>
                      <a:pt x="0" y="73820"/>
                    </a:lnTo>
                    <a:lnTo>
                      <a:pt x="1001" y="73820"/>
                    </a:lnTo>
                    <a:lnTo>
                      <a:pt x="1001" y="1868"/>
                    </a:lnTo>
                    <a:lnTo>
                      <a:pt x="3102" y="1435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4" name="Google Shape;534;p35"/>
              <p:cNvSpPr/>
              <p:nvPr/>
            </p:nvSpPr>
            <p:spPr>
              <a:xfrm>
                <a:off x="6462211" y="2153830"/>
                <a:ext cx="726418" cy="430667"/>
              </a:xfrm>
              <a:custGeom>
                <a:avLst/>
                <a:gdLst/>
                <a:ahLst/>
                <a:cxnLst/>
                <a:rect l="l" t="t" r="r" b="b"/>
                <a:pathLst>
                  <a:path w="29150" h="17282" extrusionOk="0">
                    <a:moveTo>
                      <a:pt x="1411" y="1"/>
                    </a:moveTo>
                    <a:cubicBezTo>
                      <a:pt x="604" y="1"/>
                      <a:pt x="1" y="721"/>
                      <a:pt x="131" y="1536"/>
                    </a:cubicBezTo>
                    <a:lnTo>
                      <a:pt x="1933" y="15746"/>
                    </a:lnTo>
                    <a:cubicBezTo>
                      <a:pt x="2066" y="16614"/>
                      <a:pt x="2800" y="17248"/>
                      <a:pt x="3667" y="17281"/>
                    </a:cubicBezTo>
                    <a:lnTo>
                      <a:pt x="27684" y="17281"/>
                    </a:lnTo>
                    <a:cubicBezTo>
                      <a:pt x="27702" y="17282"/>
                      <a:pt x="27719" y="17282"/>
                      <a:pt x="27737" y="17282"/>
                    </a:cubicBezTo>
                    <a:cubicBezTo>
                      <a:pt x="28545" y="17282"/>
                      <a:pt x="29149" y="16530"/>
                      <a:pt x="29019" y="15746"/>
                    </a:cubicBezTo>
                    <a:lnTo>
                      <a:pt x="27217" y="1536"/>
                    </a:lnTo>
                    <a:cubicBezTo>
                      <a:pt x="27084" y="669"/>
                      <a:pt x="26350" y="2"/>
                      <a:pt x="25483" y="2"/>
                    </a:cubicBezTo>
                    <a:lnTo>
                      <a:pt x="1466" y="2"/>
                    </a:lnTo>
                    <a:cubicBezTo>
                      <a:pt x="1447" y="1"/>
                      <a:pt x="1429" y="1"/>
                      <a:pt x="14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5" name="Google Shape;535;p35"/>
              <p:cNvSpPr/>
              <p:nvPr/>
            </p:nvSpPr>
            <p:spPr>
              <a:xfrm>
                <a:off x="6514567" y="2583567"/>
                <a:ext cx="795496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31922" h="870" extrusionOk="0">
                    <a:moveTo>
                      <a:pt x="812" y="1"/>
                    </a:moveTo>
                    <a:cubicBezTo>
                      <a:pt x="339" y="1"/>
                      <a:pt x="1" y="420"/>
                      <a:pt x="65" y="870"/>
                    </a:cubicBezTo>
                    <a:lnTo>
                      <a:pt x="31921" y="870"/>
                    </a:lnTo>
                    <a:cubicBezTo>
                      <a:pt x="31855" y="369"/>
                      <a:pt x="31421" y="3"/>
                      <a:pt x="30921" y="3"/>
                    </a:cubicBezTo>
                    <a:lnTo>
                      <a:pt x="866" y="3"/>
                    </a:lnTo>
                    <a:cubicBezTo>
                      <a:pt x="848" y="1"/>
                      <a:pt x="830" y="1"/>
                      <a:pt x="8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6" name="Google Shape;536;p35"/>
              <p:cNvSpPr/>
              <p:nvPr/>
            </p:nvSpPr>
            <p:spPr>
              <a:xfrm>
                <a:off x="6514567" y="2583567"/>
                <a:ext cx="224405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870" extrusionOk="0">
                    <a:moveTo>
                      <a:pt x="812" y="1"/>
                    </a:moveTo>
                    <a:cubicBezTo>
                      <a:pt x="339" y="1"/>
                      <a:pt x="1" y="420"/>
                      <a:pt x="65" y="870"/>
                    </a:cubicBezTo>
                    <a:lnTo>
                      <a:pt x="9005" y="870"/>
                    </a:lnTo>
                    <a:cubicBezTo>
                      <a:pt x="8905" y="369"/>
                      <a:pt x="8505" y="3"/>
                      <a:pt x="8004" y="3"/>
                    </a:cubicBezTo>
                    <a:lnTo>
                      <a:pt x="866" y="3"/>
                    </a:lnTo>
                    <a:cubicBezTo>
                      <a:pt x="848" y="1"/>
                      <a:pt x="830" y="1"/>
                      <a:pt x="8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7" name="Google Shape;537;p35"/>
              <p:cNvSpPr/>
              <p:nvPr/>
            </p:nvSpPr>
            <p:spPr>
              <a:xfrm>
                <a:off x="6489573" y="2174638"/>
                <a:ext cx="679170" cy="389051"/>
              </a:xfrm>
              <a:custGeom>
                <a:avLst/>
                <a:gdLst/>
                <a:ahLst/>
                <a:cxnLst/>
                <a:rect l="l" t="t" r="r" b="b"/>
                <a:pathLst>
                  <a:path w="27254" h="15612" extrusionOk="0">
                    <a:moveTo>
                      <a:pt x="501" y="1"/>
                    </a:moveTo>
                    <a:cubicBezTo>
                      <a:pt x="368" y="1"/>
                      <a:pt x="234" y="68"/>
                      <a:pt x="134" y="168"/>
                    </a:cubicBezTo>
                    <a:cubicBezTo>
                      <a:pt x="34" y="301"/>
                      <a:pt x="1" y="434"/>
                      <a:pt x="1" y="601"/>
                    </a:cubicBezTo>
                    <a:lnTo>
                      <a:pt x="1835" y="14811"/>
                    </a:lnTo>
                    <a:cubicBezTo>
                      <a:pt x="1902" y="15245"/>
                      <a:pt x="2269" y="15579"/>
                      <a:pt x="2703" y="15612"/>
                    </a:cubicBezTo>
                    <a:lnTo>
                      <a:pt x="26720" y="15612"/>
                    </a:lnTo>
                    <a:cubicBezTo>
                      <a:pt x="26853" y="15612"/>
                      <a:pt x="27020" y="15545"/>
                      <a:pt x="27120" y="15445"/>
                    </a:cubicBezTo>
                    <a:cubicBezTo>
                      <a:pt x="27220" y="15312"/>
                      <a:pt x="27254" y="15178"/>
                      <a:pt x="27220" y="15012"/>
                    </a:cubicBezTo>
                    <a:lnTo>
                      <a:pt x="25419" y="801"/>
                    </a:lnTo>
                    <a:cubicBezTo>
                      <a:pt x="25352" y="368"/>
                      <a:pt x="24952" y="34"/>
                      <a:pt x="245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8" name="Google Shape;538;p35"/>
              <p:cNvSpPr/>
              <p:nvPr/>
            </p:nvSpPr>
            <p:spPr>
              <a:xfrm>
                <a:off x="6639215" y="2230333"/>
                <a:ext cx="243568" cy="224479"/>
              </a:xfrm>
              <a:custGeom>
                <a:avLst/>
                <a:gdLst/>
                <a:ahLst/>
                <a:cxnLst/>
                <a:rect l="l" t="t" r="r" b="b"/>
                <a:pathLst>
                  <a:path w="9774" h="9008" extrusionOk="0">
                    <a:moveTo>
                      <a:pt x="4582" y="3002"/>
                    </a:moveTo>
                    <a:cubicBezTo>
                      <a:pt x="4600" y="3002"/>
                      <a:pt x="4618" y="3002"/>
                      <a:pt x="4637" y="3003"/>
                    </a:cubicBezTo>
                    <a:cubicBezTo>
                      <a:pt x="5537" y="3003"/>
                      <a:pt x="6305" y="3637"/>
                      <a:pt x="6505" y="4504"/>
                    </a:cubicBezTo>
                    <a:cubicBezTo>
                      <a:pt x="6635" y="5320"/>
                      <a:pt x="6032" y="6039"/>
                      <a:pt x="5225" y="6039"/>
                    </a:cubicBezTo>
                    <a:cubicBezTo>
                      <a:pt x="5207" y="6039"/>
                      <a:pt x="5189" y="6039"/>
                      <a:pt x="5170" y="6038"/>
                    </a:cubicBezTo>
                    <a:cubicBezTo>
                      <a:pt x="4270" y="6005"/>
                      <a:pt x="3503" y="5405"/>
                      <a:pt x="3302" y="4537"/>
                    </a:cubicBezTo>
                    <a:cubicBezTo>
                      <a:pt x="3172" y="3722"/>
                      <a:pt x="3775" y="3002"/>
                      <a:pt x="4582" y="3002"/>
                    </a:cubicBezTo>
                    <a:close/>
                    <a:moveTo>
                      <a:pt x="3269" y="1"/>
                    </a:moveTo>
                    <a:lnTo>
                      <a:pt x="3202" y="935"/>
                    </a:lnTo>
                    <a:cubicBezTo>
                      <a:pt x="2935" y="1001"/>
                      <a:pt x="2669" y="1135"/>
                      <a:pt x="2435" y="1268"/>
                    </a:cubicBezTo>
                    <a:lnTo>
                      <a:pt x="1468" y="768"/>
                    </a:lnTo>
                    <a:lnTo>
                      <a:pt x="500" y="1902"/>
                    </a:lnTo>
                    <a:lnTo>
                      <a:pt x="1168" y="2736"/>
                    </a:lnTo>
                    <a:cubicBezTo>
                      <a:pt x="1067" y="2970"/>
                      <a:pt x="1001" y="3236"/>
                      <a:pt x="967" y="3503"/>
                    </a:cubicBezTo>
                    <a:lnTo>
                      <a:pt x="0" y="3737"/>
                    </a:lnTo>
                    <a:lnTo>
                      <a:pt x="267" y="5305"/>
                    </a:lnTo>
                    <a:lnTo>
                      <a:pt x="1301" y="5538"/>
                    </a:lnTo>
                    <a:cubicBezTo>
                      <a:pt x="1434" y="5805"/>
                      <a:pt x="1601" y="6072"/>
                      <a:pt x="1768" y="6305"/>
                    </a:cubicBezTo>
                    <a:lnTo>
                      <a:pt x="1401" y="7139"/>
                    </a:lnTo>
                    <a:lnTo>
                      <a:pt x="2769" y="8240"/>
                    </a:lnTo>
                    <a:lnTo>
                      <a:pt x="3536" y="7740"/>
                    </a:lnTo>
                    <a:cubicBezTo>
                      <a:pt x="3803" y="7873"/>
                      <a:pt x="4103" y="8006"/>
                      <a:pt x="4403" y="8073"/>
                    </a:cubicBezTo>
                    <a:lnTo>
                      <a:pt x="4803" y="9007"/>
                    </a:lnTo>
                    <a:lnTo>
                      <a:pt x="6471" y="9007"/>
                    </a:lnTo>
                    <a:lnTo>
                      <a:pt x="6571" y="8073"/>
                    </a:lnTo>
                    <a:cubicBezTo>
                      <a:pt x="6838" y="8006"/>
                      <a:pt x="7072" y="7873"/>
                      <a:pt x="7339" y="7740"/>
                    </a:cubicBezTo>
                    <a:lnTo>
                      <a:pt x="8273" y="8240"/>
                    </a:lnTo>
                    <a:lnTo>
                      <a:pt x="9273" y="7139"/>
                    </a:lnTo>
                    <a:lnTo>
                      <a:pt x="8606" y="6305"/>
                    </a:lnTo>
                    <a:cubicBezTo>
                      <a:pt x="8706" y="6038"/>
                      <a:pt x="8773" y="5772"/>
                      <a:pt x="8806" y="5538"/>
                    </a:cubicBezTo>
                    <a:lnTo>
                      <a:pt x="9774" y="5305"/>
                    </a:lnTo>
                    <a:lnTo>
                      <a:pt x="9507" y="3703"/>
                    </a:lnTo>
                    <a:lnTo>
                      <a:pt x="8473" y="3470"/>
                    </a:lnTo>
                    <a:cubicBezTo>
                      <a:pt x="8339" y="3203"/>
                      <a:pt x="8173" y="2936"/>
                      <a:pt x="8006" y="2703"/>
                    </a:cubicBezTo>
                    <a:lnTo>
                      <a:pt x="8373" y="1869"/>
                    </a:lnTo>
                    <a:lnTo>
                      <a:pt x="7005" y="768"/>
                    </a:lnTo>
                    <a:lnTo>
                      <a:pt x="6238" y="1268"/>
                    </a:lnTo>
                    <a:cubicBezTo>
                      <a:pt x="5938" y="1135"/>
                      <a:pt x="5671" y="1001"/>
                      <a:pt x="5371" y="935"/>
                    </a:cubicBezTo>
                    <a:lnTo>
                      <a:pt x="49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9" name="Google Shape;539;p35"/>
              <p:cNvSpPr/>
              <p:nvPr/>
            </p:nvSpPr>
            <p:spPr>
              <a:xfrm>
                <a:off x="6876947" y="2348377"/>
                <a:ext cx="133845" cy="12305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938" extrusionOk="0">
                    <a:moveTo>
                      <a:pt x="1668" y="0"/>
                    </a:moveTo>
                    <a:lnTo>
                      <a:pt x="867" y="334"/>
                    </a:lnTo>
                    <a:lnTo>
                      <a:pt x="1068" y="868"/>
                    </a:lnTo>
                    <a:cubicBezTo>
                      <a:pt x="934" y="968"/>
                      <a:pt x="834" y="1068"/>
                      <a:pt x="767" y="1201"/>
                    </a:cubicBezTo>
                    <a:lnTo>
                      <a:pt x="200" y="1101"/>
                    </a:lnTo>
                    <a:lnTo>
                      <a:pt x="0" y="1935"/>
                    </a:lnTo>
                    <a:lnTo>
                      <a:pt x="501" y="2269"/>
                    </a:lnTo>
                    <a:cubicBezTo>
                      <a:pt x="501" y="2402"/>
                      <a:pt x="534" y="2569"/>
                      <a:pt x="567" y="2702"/>
                    </a:cubicBezTo>
                    <a:lnTo>
                      <a:pt x="167" y="3036"/>
                    </a:lnTo>
                    <a:lnTo>
                      <a:pt x="667" y="3837"/>
                    </a:lnTo>
                    <a:lnTo>
                      <a:pt x="1201" y="3770"/>
                    </a:lnTo>
                    <a:cubicBezTo>
                      <a:pt x="1334" y="3903"/>
                      <a:pt x="1468" y="4003"/>
                      <a:pt x="1601" y="4103"/>
                    </a:cubicBezTo>
                    <a:lnTo>
                      <a:pt x="1601" y="4637"/>
                    </a:lnTo>
                    <a:lnTo>
                      <a:pt x="2502" y="4937"/>
                    </a:lnTo>
                    <a:lnTo>
                      <a:pt x="2769" y="4537"/>
                    </a:lnTo>
                    <a:lnTo>
                      <a:pt x="3236" y="4537"/>
                    </a:lnTo>
                    <a:lnTo>
                      <a:pt x="3669" y="4937"/>
                    </a:lnTo>
                    <a:lnTo>
                      <a:pt x="4470" y="4604"/>
                    </a:lnTo>
                    <a:lnTo>
                      <a:pt x="4270" y="4103"/>
                    </a:lnTo>
                    <a:cubicBezTo>
                      <a:pt x="4403" y="4003"/>
                      <a:pt x="4503" y="3870"/>
                      <a:pt x="4570" y="3770"/>
                    </a:cubicBezTo>
                    <a:lnTo>
                      <a:pt x="5137" y="3837"/>
                    </a:lnTo>
                    <a:lnTo>
                      <a:pt x="5371" y="3003"/>
                    </a:lnTo>
                    <a:lnTo>
                      <a:pt x="4870" y="2702"/>
                    </a:lnTo>
                    <a:cubicBezTo>
                      <a:pt x="4870" y="2536"/>
                      <a:pt x="4837" y="2369"/>
                      <a:pt x="4804" y="2235"/>
                    </a:cubicBezTo>
                    <a:lnTo>
                      <a:pt x="5204" y="1902"/>
                    </a:lnTo>
                    <a:lnTo>
                      <a:pt x="4704" y="1101"/>
                    </a:lnTo>
                    <a:lnTo>
                      <a:pt x="4170" y="1168"/>
                    </a:lnTo>
                    <a:cubicBezTo>
                      <a:pt x="4036" y="1068"/>
                      <a:pt x="3903" y="934"/>
                      <a:pt x="3736" y="868"/>
                    </a:cubicBezTo>
                    <a:lnTo>
                      <a:pt x="3736" y="334"/>
                    </a:lnTo>
                    <a:lnTo>
                      <a:pt x="2836" y="0"/>
                    </a:lnTo>
                    <a:lnTo>
                      <a:pt x="2569" y="401"/>
                    </a:lnTo>
                    <a:lnTo>
                      <a:pt x="2102" y="401"/>
                    </a:lnTo>
                    <a:lnTo>
                      <a:pt x="16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0" name="Google Shape;540;p35"/>
              <p:cNvSpPr/>
              <p:nvPr/>
            </p:nvSpPr>
            <p:spPr>
              <a:xfrm>
                <a:off x="7334122" y="1693341"/>
                <a:ext cx="200357" cy="30676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2310" extrusionOk="0">
                    <a:moveTo>
                      <a:pt x="6972" y="1"/>
                    </a:moveTo>
                    <a:lnTo>
                      <a:pt x="3003" y="3770"/>
                    </a:lnTo>
                    <a:cubicBezTo>
                      <a:pt x="3503" y="5438"/>
                      <a:pt x="3670" y="7240"/>
                      <a:pt x="1235" y="7940"/>
                    </a:cubicBezTo>
                    <a:cubicBezTo>
                      <a:pt x="1235" y="7940"/>
                      <a:pt x="1" y="10642"/>
                      <a:pt x="3003" y="12310"/>
                    </a:cubicBezTo>
                    <a:cubicBezTo>
                      <a:pt x="5138" y="11309"/>
                      <a:pt x="6906" y="9675"/>
                      <a:pt x="8040" y="7606"/>
                    </a:cubicBezTo>
                    <a:cubicBezTo>
                      <a:pt x="6439" y="6205"/>
                      <a:pt x="6672" y="2203"/>
                      <a:pt x="6972" y="1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1" name="Google Shape;541;p35"/>
              <p:cNvSpPr/>
              <p:nvPr/>
            </p:nvSpPr>
            <p:spPr>
              <a:xfrm>
                <a:off x="7351740" y="1839096"/>
                <a:ext cx="219122" cy="76828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3083" extrusionOk="0">
                    <a:moveTo>
                      <a:pt x="5991" y="0"/>
                    </a:moveTo>
                    <a:cubicBezTo>
                      <a:pt x="5692" y="0"/>
                      <a:pt x="5392" y="115"/>
                      <a:pt x="5164" y="356"/>
                    </a:cubicBezTo>
                    <a:cubicBezTo>
                      <a:pt x="4943" y="149"/>
                      <a:pt x="4661" y="47"/>
                      <a:pt x="4382" y="47"/>
                    </a:cubicBezTo>
                    <a:cubicBezTo>
                      <a:pt x="4033" y="47"/>
                      <a:pt x="3686" y="208"/>
                      <a:pt x="3463" y="523"/>
                    </a:cubicBezTo>
                    <a:cubicBezTo>
                      <a:pt x="3240" y="326"/>
                      <a:pt x="2964" y="232"/>
                      <a:pt x="2692" y="232"/>
                    </a:cubicBezTo>
                    <a:cubicBezTo>
                      <a:pt x="2274" y="232"/>
                      <a:pt x="1864" y="453"/>
                      <a:pt x="1662" y="857"/>
                    </a:cubicBezTo>
                    <a:cubicBezTo>
                      <a:pt x="1498" y="782"/>
                      <a:pt x="1331" y="747"/>
                      <a:pt x="1170" y="747"/>
                    </a:cubicBezTo>
                    <a:cubicBezTo>
                      <a:pt x="544" y="747"/>
                      <a:pt x="1" y="1268"/>
                      <a:pt x="27" y="1958"/>
                    </a:cubicBezTo>
                    <a:cubicBezTo>
                      <a:pt x="47" y="2664"/>
                      <a:pt x="610" y="3082"/>
                      <a:pt x="1178" y="3082"/>
                    </a:cubicBezTo>
                    <a:cubicBezTo>
                      <a:pt x="1576" y="3082"/>
                      <a:pt x="1976" y="2878"/>
                      <a:pt x="2196" y="2425"/>
                    </a:cubicBezTo>
                    <a:cubicBezTo>
                      <a:pt x="2332" y="2479"/>
                      <a:pt x="2468" y="2534"/>
                      <a:pt x="2622" y="2534"/>
                    </a:cubicBezTo>
                    <a:cubicBezTo>
                      <a:pt x="2657" y="2534"/>
                      <a:pt x="2693" y="2531"/>
                      <a:pt x="2729" y="2525"/>
                    </a:cubicBezTo>
                    <a:cubicBezTo>
                      <a:pt x="3063" y="2525"/>
                      <a:pt x="3397" y="2358"/>
                      <a:pt x="3597" y="2058"/>
                    </a:cubicBezTo>
                    <a:cubicBezTo>
                      <a:pt x="3817" y="2262"/>
                      <a:pt x="4097" y="2363"/>
                      <a:pt x="4374" y="2363"/>
                    </a:cubicBezTo>
                    <a:cubicBezTo>
                      <a:pt x="4682" y="2363"/>
                      <a:pt x="4987" y="2237"/>
                      <a:pt x="5198" y="1991"/>
                    </a:cubicBezTo>
                    <a:cubicBezTo>
                      <a:pt x="5431" y="2224"/>
                      <a:pt x="5732" y="2325"/>
                      <a:pt x="6032" y="2325"/>
                    </a:cubicBezTo>
                    <a:cubicBezTo>
                      <a:pt x="6132" y="2291"/>
                      <a:pt x="6232" y="2291"/>
                      <a:pt x="6332" y="2258"/>
                    </a:cubicBezTo>
                    <a:cubicBezTo>
                      <a:pt x="6551" y="2662"/>
                      <a:pt x="6949" y="2862"/>
                      <a:pt x="7345" y="2862"/>
                    </a:cubicBezTo>
                    <a:cubicBezTo>
                      <a:pt x="7733" y="2862"/>
                      <a:pt x="8119" y="2671"/>
                      <a:pt x="8333" y="2291"/>
                    </a:cubicBezTo>
                    <a:cubicBezTo>
                      <a:pt x="8793" y="1504"/>
                      <a:pt x="8220" y="556"/>
                      <a:pt x="7345" y="556"/>
                    </a:cubicBezTo>
                    <a:cubicBezTo>
                      <a:pt x="7330" y="556"/>
                      <a:pt x="7315" y="556"/>
                      <a:pt x="7299" y="557"/>
                    </a:cubicBezTo>
                    <a:cubicBezTo>
                      <a:pt x="7199" y="557"/>
                      <a:pt x="7099" y="590"/>
                      <a:pt x="6999" y="590"/>
                    </a:cubicBezTo>
                    <a:cubicBezTo>
                      <a:pt x="6789" y="207"/>
                      <a:pt x="6392" y="0"/>
                      <a:pt x="59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2" name="Google Shape;542;p35"/>
              <p:cNvSpPr/>
              <p:nvPr/>
            </p:nvSpPr>
            <p:spPr>
              <a:xfrm>
                <a:off x="7351740" y="1839096"/>
                <a:ext cx="219122" cy="76828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3083" extrusionOk="0">
                    <a:moveTo>
                      <a:pt x="5991" y="0"/>
                    </a:moveTo>
                    <a:cubicBezTo>
                      <a:pt x="5692" y="0"/>
                      <a:pt x="5392" y="115"/>
                      <a:pt x="5164" y="356"/>
                    </a:cubicBezTo>
                    <a:cubicBezTo>
                      <a:pt x="4943" y="149"/>
                      <a:pt x="4661" y="47"/>
                      <a:pt x="4382" y="47"/>
                    </a:cubicBezTo>
                    <a:cubicBezTo>
                      <a:pt x="4033" y="47"/>
                      <a:pt x="3686" y="208"/>
                      <a:pt x="3463" y="523"/>
                    </a:cubicBezTo>
                    <a:cubicBezTo>
                      <a:pt x="3240" y="326"/>
                      <a:pt x="2964" y="232"/>
                      <a:pt x="2692" y="232"/>
                    </a:cubicBezTo>
                    <a:cubicBezTo>
                      <a:pt x="2274" y="232"/>
                      <a:pt x="1864" y="453"/>
                      <a:pt x="1662" y="857"/>
                    </a:cubicBezTo>
                    <a:cubicBezTo>
                      <a:pt x="1498" y="782"/>
                      <a:pt x="1331" y="747"/>
                      <a:pt x="1170" y="747"/>
                    </a:cubicBezTo>
                    <a:cubicBezTo>
                      <a:pt x="544" y="747"/>
                      <a:pt x="1" y="1268"/>
                      <a:pt x="27" y="1958"/>
                    </a:cubicBezTo>
                    <a:cubicBezTo>
                      <a:pt x="47" y="2664"/>
                      <a:pt x="610" y="3082"/>
                      <a:pt x="1178" y="3082"/>
                    </a:cubicBezTo>
                    <a:cubicBezTo>
                      <a:pt x="1576" y="3082"/>
                      <a:pt x="1976" y="2878"/>
                      <a:pt x="2196" y="2425"/>
                    </a:cubicBezTo>
                    <a:cubicBezTo>
                      <a:pt x="2332" y="2479"/>
                      <a:pt x="2468" y="2534"/>
                      <a:pt x="2622" y="2534"/>
                    </a:cubicBezTo>
                    <a:cubicBezTo>
                      <a:pt x="2657" y="2534"/>
                      <a:pt x="2693" y="2531"/>
                      <a:pt x="2729" y="2525"/>
                    </a:cubicBezTo>
                    <a:cubicBezTo>
                      <a:pt x="3063" y="2525"/>
                      <a:pt x="3397" y="2358"/>
                      <a:pt x="3597" y="2058"/>
                    </a:cubicBezTo>
                    <a:cubicBezTo>
                      <a:pt x="3817" y="2262"/>
                      <a:pt x="4097" y="2363"/>
                      <a:pt x="4374" y="2363"/>
                    </a:cubicBezTo>
                    <a:cubicBezTo>
                      <a:pt x="4682" y="2363"/>
                      <a:pt x="4987" y="2237"/>
                      <a:pt x="5198" y="1991"/>
                    </a:cubicBezTo>
                    <a:cubicBezTo>
                      <a:pt x="5431" y="2224"/>
                      <a:pt x="5732" y="2325"/>
                      <a:pt x="6032" y="2325"/>
                    </a:cubicBezTo>
                    <a:cubicBezTo>
                      <a:pt x="6132" y="2291"/>
                      <a:pt x="6232" y="2291"/>
                      <a:pt x="6332" y="2258"/>
                    </a:cubicBezTo>
                    <a:cubicBezTo>
                      <a:pt x="6551" y="2662"/>
                      <a:pt x="6949" y="2862"/>
                      <a:pt x="7345" y="2862"/>
                    </a:cubicBezTo>
                    <a:cubicBezTo>
                      <a:pt x="7733" y="2862"/>
                      <a:pt x="8119" y="2671"/>
                      <a:pt x="8333" y="2291"/>
                    </a:cubicBezTo>
                    <a:cubicBezTo>
                      <a:pt x="8793" y="1504"/>
                      <a:pt x="8220" y="556"/>
                      <a:pt x="7345" y="556"/>
                    </a:cubicBezTo>
                    <a:cubicBezTo>
                      <a:pt x="7330" y="556"/>
                      <a:pt x="7315" y="556"/>
                      <a:pt x="7299" y="557"/>
                    </a:cubicBezTo>
                    <a:cubicBezTo>
                      <a:pt x="7199" y="557"/>
                      <a:pt x="7099" y="590"/>
                      <a:pt x="6999" y="590"/>
                    </a:cubicBezTo>
                    <a:cubicBezTo>
                      <a:pt x="6789" y="207"/>
                      <a:pt x="6392" y="0"/>
                      <a:pt x="59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3" name="Google Shape;543;p35"/>
              <p:cNvSpPr/>
              <p:nvPr/>
            </p:nvSpPr>
            <p:spPr>
              <a:xfrm>
                <a:off x="7254329" y="1646493"/>
                <a:ext cx="20808" cy="26216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52" extrusionOk="0">
                    <a:moveTo>
                      <a:pt x="313" y="0"/>
                    </a:moveTo>
                    <a:cubicBezTo>
                      <a:pt x="286" y="0"/>
                      <a:pt x="260" y="4"/>
                      <a:pt x="234" y="13"/>
                    </a:cubicBezTo>
                    <a:cubicBezTo>
                      <a:pt x="67" y="46"/>
                      <a:pt x="0" y="347"/>
                      <a:pt x="67" y="613"/>
                    </a:cubicBezTo>
                    <a:cubicBezTo>
                      <a:pt x="128" y="888"/>
                      <a:pt x="329" y="1051"/>
                      <a:pt x="490" y="1051"/>
                    </a:cubicBezTo>
                    <a:cubicBezTo>
                      <a:pt x="505" y="1051"/>
                      <a:pt x="520" y="1050"/>
                      <a:pt x="534" y="1047"/>
                    </a:cubicBezTo>
                    <a:cubicBezTo>
                      <a:pt x="734" y="980"/>
                      <a:pt x="834" y="713"/>
                      <a:pt x="734" y="413"/>
                    </a:cubicBezTo>
                    <a:cubicBezTo>
                      <a:pt x="647" y="181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4" name="Google Shape;544;p35"/>
              <p:cNvSpPr/>
              <p:nvPr/>
            </p:nvSpPr>
            <p:spPr>
              <a:xfrm>
                <a:off x="7244361" y="1646792"/>
                <a:ext cx="18291" cy="4834"/>
              </a:xfrm>
              <a:custGeom>
                <a:avLst/>
                <a:gdLst/>
                <a:ahLst/>
                <a:cxnLst/>
                <a:rect l="l" t="t" r="r" b="b"/>
                <a:pathLst>
                  <a:path w="734" h="194" extrusionOk="0">
                    <a:moveTo>
                      <a:pt x="0" y="1"/>
                    </a:moveTo>
                    <a:cubicBezTo>
                      <a:pt x="0" y="1"/>
                      <a:pt x="222" y="194"/>
                      <a:pt x="440" y="194"/>
                    </a:cubicBezTo>
                    <a:cubicBezTo>
                      <a:pt x="549" y="194"/>
                      <a:pt x="656" y="146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5" name="Google Shape;545;p35"/>
              <p:cNvSpPr/>
              <p:nvPr/>
            </p:nvSpPr>
            <p:spPr>
              <a:xfrm>
                <a:off x="7244361" y="1592766"/>
                <a:ext cx="40744" cy="2497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02" extrusionOk="0">
                    <a:moveTo>
                      <a:pt x="1468" y="1"/>
                    </a:moveTo>
                    <a:cubicBezTo>
                      <a:pt x="901" y="1"/>
                      <a:pt x="367" y="268"/>
                      <a:pt x="33" y="701"/>
                    </a:cubicBezTo>
                    <a:cubicBezTo>
                      <a:pt x="0" y="801"/>
                      <a:pt x="0" y="901"/>
                      <a:pt x="67" y="968"/>
                    </a:cubicBezTo>
                    <a:cubicBezTo>
                      <a:pt x="100" y="1001"/>
                      <a:pt x="167" y="1001"/>
                      <a:pt x="200" y="1001"/>
                    </a:cubicBezTo>
                    <a:cubicBezTo>
                      <a:pt x="267" y="1001"/>
                      <a:pt x="300" y="968"/>
                      <a:pt x="334" y="935"/>
                    </a:cubicBezTo>
                    <a:cubicBezTo>
                      <a:pt x="567" y="568"/>
                      <a:pt x="1001" y="334"/>
                      <a:pt x="1434" y="334"/>
                    </a:cubicBezTo>
                    <a:cubicBezTo>
                      <a:pt x="1448" y="339"/>
                      <a:pt x="1462" y="341"/>
                      <a:pt x="1475" y="341"/>
                    </a:cubicBezTo>
                    <a:cubicBezTo>
                      <a:pt x="1560" y="341"/>
                      <a:pt x="1635" y="259"/>
                      <a:pt x="1635" y="201"/>
                    </a:cubicBezTo>
                    <a:cubicBezTo>
                      <a:pt x="1635" y="101"/>
                      <a:pt x="1568" y="1"/>
                      <a:pt x="14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6" name="Google Shape;546;p35"/>
              <p:cNvSpPr/>
              <p:nvPr/>
            </p:nvSpPr>
            <p:spPr>
              <a:xfrm>
                <a:off x="7270951" y="1678390"/>
                <a:ext cx="26615" cy="54998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207" extrusionOk="0">
                    <a:moveTo>
                      <a:pt x="467" y="1"/>
                    </a:moveTo>
                    <a:cubicBezTo>
                      <a:pt x="401" y="734"/>
                      <a:pt x="234" y="1435"/>
                      <a:pt x="0" y="2135"/>
                    </a:cubicBezTo>
                    <a:cubicBezTo>
                      <a:pt x="123" y="2184"/>
                      <a:pt x="254" y="2206"/>
                      <a:pt x="388" y="2206"/>
                    </a:cubicBezTo>
                    <a:cubicBezTo>
                      <a:pt x="619" y="2206"/>
                      <a:pt x="857" y="2141"/>
                      <a:pt x="1068" y="2035"/>
                    </a:cubicBezTo>
                    <a:lnTo>
                      <a:pt x="467" y="1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7" name="Google Shape;547;p35"/>
              <p:cNvSpPr/>
              <p:nvPr/>
            </p:nvSpPr>
            <p:spPr>
              <a:xfrm>
                <a:off x="7229385" y="1459048"/>
                <a:ext cx="305943" cy="350649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14071" extrusionOk="0">
                    <a:moveTo>
                      <a:pt x="6117" y="1"/>
                    </a:moveTo>
                    <a:cubicBezTo>
                      <a:pt x="5043" y="1"/>
                      <a:pt x="3949" y="347"/>
                      <a:pt x="3003" y="1097"/>
                    </a:cubicBezTo>
                    <a:cubicBezTo>
                      <a:pt x="1" y="3499"/>
                      <a:pt x="1068" y="8869"/>
                      <a:pt x="2736" y="11771"/>
                    </a:cubicBezTo>
                    <a:cubicBezTo>
                      <a:pt x="3624" y="13309"/>
                      <a:pt x="5114" y="14071"/>
                      <a:pt x="6635" y="14071"/>
                    </a:cubicBezTo>
                    <a:cubicBezTo>
                      <a:pt x="8313" y="14071"/>
                      <a:pt x="10028" y="13142"/>
                      <a:pt x="11008" y="11304"/>
                    </a:cubicBezTo>
                    <a:cubicBezTo>
                      <a:pt x="12276" y="8969"/>
                      <a:pt x="11842" y="7502"/>
                      <a:pt x="11008" y="3932"/>
                    </a:cubicBezTo>
                    <a:cubicBezTo>
                      <a:pt x="10469" y="1482"/>
                      <a:pt x="8338" y="1"/>
                      <a:pt x="6117" y="1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8" name="Google Shape;548;p35"/>
              <p:cNvSpPr/>
              <p:nvPr/>
            </p:nvSpPr>
            <p:spPr>
              <a:xfrm>
                <a:off x="7236038" y="1412099"/>
                <a:ext cx="371607" cy="378834"/>
              </a:xfrm>
              <a:custGeom>
                <a:avLst/>
                <a:gdLst/>
                <a:ahLst/>
                <a:cxnLst/>
                <a:rect l="l" t="t" r="r" b="b"/>
                <a:pathLst>
                  <a:path w="14912" h="15202" extrusionOk="0">
                    <a:moveTo>
                      <a:pt x="5365" y="1"/>
                    </a:moveTo>
                    <a:cubicBezTo>
                      <a:pt x="5174" y="1"/>
                      <a:pt x="4966" y="25"/>
                      <a:pt x="4737" y="79"/>
                    </a:cubicBezTo>
                    <a:cubicBezTo>
                      <a:pt x="3503" y="379"/>
                      <a:pt x="2669" y="980"/>
                      <a:pt x="2402" y="2180"/>
                    </a:cubicBezTo>
                    <a:cubicBezTo>
                      <a:pt x="2202" y="2914"/>
                      <a:pt x="701" y="2748"/>
                      <a:pt x="367" y="4649"/>
                    </a:cubicBezTo>
                    <a:cubicBezTo>
                      <a:pt x="0" y="6517"/>
                      <a:pt x="1435" y="6283"/>
                      <a:pt x="1702" y="7484"/>
                    </a:cubicBezTo>
                    <a:cubicBezTo>
                      <a:pt x="1942" y="8547"/>
                      <a:pt x="2551" y="8614"/>
                      <a:pt x="3060" y="8614"/>
                    </a:cubicBezTo>
                    <a:cubicBezTo>
                      <a:pt x="3135" y="8614"/>
                      <a:pt x="3207" y="8613"/>
                      <a:pt x="3275" y="8613"/>
                    </a:cubicBezTo>
                    <a:cubicBezTo>
                      <a:pt x="3651" y="8613"/>
                      <a:pt x="3919" y="8656"/>
                      <a:pt x="3837" y="9219"/>
                    </a:cubicBezTo>
                    <a:cubicBezTo>
                      <a:pt x="3236" y="13522"/>
                      <a:pt x="8340" y="12321"/>
                      <a:pt x="8840" y="13589"/>
                    </a:cubicBezTo>
                    <a:cubicBezTo>
                      <a:pt x="9255" y="14749"/>
                      <a:pt x="10082" y="15202"/>
                      <a:pt x="10984" y="15202"/>
                    </a:cubicBezTo>
                    <a:cubicBezTo>
                      <a:pt x="11534" y="15202"/>
                      <a:pt x="12112" y="15034"/>
                      <a:pt x="12643" y="14756"/>
                    </a:cubicBezTo>
                    <a:cubicBezTo>
                      <a:pt x="14044" y="14022"/>
                      <a:pt x="12176" y="13155"/>
                      <a:pt x="13410" y="11854"/>
                    </a:cubicBezTo>
                    <a:cubicBezTo>
                      <a:pt x="14911" y="10253"/>
                      <a:pt x="14811" y="7751"/>
                      <a:pt x="13210" y="6250"/>
                    </a:cubicBezTo>
                    <a:cubicBezTo>
                      <a:pt x="12443" y="5550"/>
                      <a:pt x="13610" y="3848"/>
                      <a:pt x="12876" y="2347"/>
                    </a:cubicBezTo>
                    <a:cubicBezTo>
                      <a:pt x="12337" y="1270"/>
                      <a:pt x="11079" y="803"/>
                      <a:pt x="9881" y="803"/>
                    </a:cubicBezTo>
                    <a:cubicBezTo>
                      <a:pt x="9447" y="803"/>
                      <a:pt x="9021" y="864"/>
                      <a:pt x="8640" y="980"/>
                    </a:cubicBezTo>
                    <a:cubicBezTo>
                      <a:pt x="8473" y="1027"/>
                      <a:pt x="8319" y="1048"/>
                      <a:pt x="8175" y="1048"/>
                    </a:cubicBezTo>
                    <a:cubicBezTo>
                      <a:pt x="7153" y="1048"/>
                      <a:pt x="6635" y="1"/>
                      <a:pt x="53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9" name="Google Shape;549;p35"/>
              <p:cNvSpPr/>
              <p:nvPr/>
            </p:nvSpPr>
            <p:spPr>
              <a:xfrm>
                <a:off x="7280918" y="1619530"/>
                <a:ext cx="69851" cy="86622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3476" extrusionOk="0">
                    <a:moveTo>
                      <a:pt x="1441" y="0"/>
                    </a:moveTo>
                    <a:cubicBezTo>
                      <a:pt x="1199" y="0"/>
                      <a:pt x="952" y="72"/>
                      <a:pt x="735" y="228"/>
                    </a:cubicBezTo>
                    <a:cubicBezTo>
                      <a:pt x="1" y="795"/>
                      <a:pt x="234" y="2062"/>
                      <a:pt x="635" y="2763"/>
                    </a:cubicBezTo>
                    <a:cubicBezTo>
                      <a:pt x="863" y="3201"/>
                      <a:pt x="1255" y="3476"/>
                      <a:pt x="1636" y="3476"/>
                    </a:cubicBezTo>
                    <a:cubicBezTo>
                      <a:pt x="1922" y="3476"/>
                      <a:pt x="2202" y="3321"/>
                      <a:pt x="2402" y="2963"/>
                    </a:cubicBezTo>
                    <a:cubicBezTo>
                      <a:pt x="2736" y="2329"/>
                      <a:pt x="2803" y="1629"/>
                      <a:pt x="2603" y="928"/>
                    </a:cubicBezTo>
                    <a:cubicBezTo>
                      <a:pt x="2488" y="353"/>
                      <a:pt x="1977" y="0"/>
                      <a:pt x="1441" y="0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0" name="Google Shape;550;p35"/>
              <p:cNvSpPr/>
              <p:nvPr/>
            </p:nvSpPr>
            <p:spPr>
              <a:xfrm>
                <a:off x="7128809" y="1987616"/>
                <a:ext cx="487136" cy="590230"/>
              </a:xfrm>
              <a:custGeom>
                <a:avLst/>
                <a:gdLst/>
                <a:ahLst/>
                <a:cxnLst/>
                <a:rect l="l" t="t" r="r" b="b"/>
                <a:pathLst>
                  <a:path w="19548" h="23685" extrusionOk="0">
                    <a:moveTo>
                      <a:pt x="15878" y="0"/>
                    </a:moveTo>
                    <a:cubicBezTo>
                      <a:pt x="15211" y="2369"/>
                      <a:pt x="14477" y="4771"/>
                      <a:pt x="13710" y="7139"/>
                    </a:cubicBezTo>
                    <a:cubicBezTo>
                      <a:pt x="13343" y="8340"/>
                      <a:pt x="12943" y="9507"/>
                      <a:pt x="12509" y="10675"/>
                    </a:cubicBezTo>
                    <a:cubicBezTo>
                      <a:pt x="12309" y="11275"/>
                      <a:pt x="12076" y="11842"/>
                      <a:pt x="11876" y="12409"/>
                    </a:cubicBezTo>
                    <a:lnTo>
                      <a:pt x="11542" y="13277"/>
                    </a:lnTo>
                    <a:lnTo>
                      <a:pt x="11208" y="14111"/>
                    </a:lnTo>
                    <a:cubicBezTo>
                      <a:pt x="10508" y="15945"/>
                      <a:pt x="8640" y="17446"/>
                      <a:pt x="6605" y="18714"/>
                    </a:cubicBezTo>
                    <a:cubicBezTo>
                      <a:pt x="5571" y="19348"/>
                      <a:pt x="4504" y="19915"/>
                      <a:pt x="3403" y="20448"/>
                    </a:cubicBezTo>
                    <a:cubicBezTo>
                      <a:pt x="2302" y="20949"/>
                      <a:pt x="1135" y="21449"/>
                      <a:pt x="0" y="21883"/>
                    </a:cubicBezTo>
                    <a:lnTo>
                      <a:pt x="501" y="23684"/>
                    </a:lnTo>
                    <a:cubicBezTo>
                      <a:pt x="3069" y="23184"/>
                      <a:pt x="5604" y="22350"/>
                      <a:pt x="8006" y="21216"/>
                    </a:cubicBezTo>
                    <a:cubicBezTo>
                      <a:pt x="9240" y="20615"/>
                      <a:pt x="10408" y="19881"/>
                      <a:pt x="11475" y="19047"/>
                    </a:cubicBezTo>
                    <a:cubicBezTo>
                      <a:pt x="12076" y="18580"/>
                      <a:pt x="12576" y="18080"/>
                      <a:pt x="13076" y="17513"/>
                    </a:cubicBezTo>
                    <a:cubicBezTo>
                      <a:pt x="13310" y="17213"/>
                      <a:pt x="13543" y="16913"/>
                      <a:pt x="13777" y="16579"/>
                    </a:cubicBezTo>
                    <a:lnTo>
                      <a:pt x="14110" y="16045"/>
                    </a:lnTo>
                    <a:lnTo>
                      <a:pt x="14311" y="15578"/>
                    </a:lnTo>
                    <a:lnTo>
                      <a:pt x="14744" y="14678"/>
                    </a:lnTo>
                    <a:lnTo>
                      <a:pt x="15145" y="13777"/>
                    </a:lnTo>
                    <a:cubicBezTo>
                      <a:pt x="15411" y="13177"/>
                      <a:pt x="15645" y="12576"/>
                      <a:pt x="15912" y="12009"/>
                    </a:cubicBezTo>
                    <a:cubicBezTo>
                      <a:pt x="16379" y="10808"/>
                      <a:pt x="16846" y="9574"/>
                      <a:pt x="17279" y="8373"/>
                    </a:cubicBezTo>
                    <a:cubicBezTo>
                      <a:pt x="18113" y="5938"/>
                      <a:pt x="18881" y="3503"/>
                      <a:pt x="19548" y="968"/>
                    </a:cubicBezTo>
                    <a:lnTo>
                      <a:pt x="15878" y="0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1" name="Google Shape;551;p35"/>
              <p:cNvSpPr/>
              <p:nvPr/>
            </p:nvSpPr>
            <p:spPr>
              <a:xfrm>
                <a:off x="7070622" y="2512970"/>
                <a:ext cx="106433" cy="74187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977" extrusionOk="0">
                    <a:moveTo>
                      <a:pt x="0" y="0"/>
                    </a:moveTo>
                    <a:lnTo>
                      <a:pt x="501" y="2969"/>
                    </a:lnTo>
                    <a:cubicBezTo>
                      <a:pt x="501" y="2969"/>
                      <a:pt x="631" y="2977"/>
                      <a:pt x="844" y="2977"/>
                    </a:cubicBezTo>
                    <a:cubicBezTo>
                      <a:pt x="1632" y="2977"/>
                      <a:pt x="3561" y="2873"/>
                      <a:pt x="4270" y="1902"/>
                    </a:cubicBezTo>
                    <a:lnTo>
                      <a:pt x="3236" y="5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2" name="Google Shape;552;p35"/>
              <p:cNvSpPr/>
              <p:nvPr/>
            </p:nvSpPr>
            <p:spPr>
              <a:xfrm>
                <a:off x="7003713" y="2512970"/>
                <a:ext cx="80641" cy="73987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2969" extrusionOk="0">
                    <a:moveTo>
                      <a:pt x="2735" y="0"/>
                    </a:moveTo>
                    <a:lnTo>
                      <a:pt x="334" y="1368"/>
                    </a:lnTo>
                    <a:lnTo>
                      <a:pt x="0" y="2836"/>
                    </a:lnTo>
                    <a:lnTo>
                      <a:pt x="3236" y="2969"/>
                    </a:lnTo>
                    <a:lnTo>
                      <a:pt x="2735" y="0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3" name="Google Shape;553;p35"/>
              <p:cNvSpPr/>
              <p:nvPr/>
            </p:nvSpPr>
            <p:spPr>
              <a:xfrm>
                <a:off x="7222731" y="1871441"/>
                <a:ext cx="454740" cy="590031"/>
              </a:xfrm>
              <a:custGeom>
                <a:avLst/>
                <a:gdLst/>
                <a:ahLst/>
                <a:cxnLst/>
                <a:rect l="l" t="t" r="r" b="b"/>
                <a:pathLst>
                  <a:path w="18248" h="23677" extrusionOk="0">
                    <a:moveTo>
                      <a:pt x="10108" y="1"/>
                    </a:moveTo>
                    <a:cubicBezTo>
                      <a:pt x="8974" y="1"/>
                      <a:pt x="7840" y="42"/>
                      <a:pt x="6706" y="126"/>
                    </a:cubicBezTo>
                    <a:cubicBezTo>
                      <a:pt x="5271" y="259"/>
                      <a:pt x="3703" y="493"/>
                      <a:pt x="2503" y="693"/>
                    </a:cubicBezTo>
                    <a:cubicBezTo>
                      <a:pt x="1102" y="926"/>
                      <a:pt x="101" y="2094"/>
                      <a:pt x="67" y="3528"/>
                    </a:cubicBezTo>
                    <a:cubicBezTo>
                      <a:pt x="1" y="6197"/>
                      <a:pt x="635" y="12268"/>
                      <a:pt x="3270" y="23676"/>
                    </a:cubicBezTo>
                    <a:lnTo>
                      <a:pt x="17213" y="22809"/>
                    </a:lnTo>
                    <a:cubicBezTo>
                      <a:pt x="16646" y="17505"/>
                      <a:pt x="16446" y="14403"/>
                      <a:pt x="17847" y="5163"/>
                    </a:cubicBezTo>
                    <a:cubicBezTo>
                      <a:pt x="18247" y="2594"/>
                      <a:pt x="16346" y="259"/>
                      <a:pt x="13777" y="126"/>
                    </a:cubicBezTo>
                    <a:lnTo>
                      <a:pt x="13510" y="126"/>
                    </a:lnTo>
                    <a:cubicBezTo>
                      <a:pt x="12376" y="42"/>
                      <a:pt x="11242" y="1"/>
                      <a:pt x="101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4" name="Google Shape;554;p35"/>
              <p:cNvSpPr/>
              <p:nvPr/>
            </p:nvSpPr>
            <p:spPr>
              <a:xfrm>
                <a:off x="7354082" y="1779588"/>
                <a:ext cx="325032" cy="392266"/>
              </a:xfrm>
              <a:custGeom>
                <a:avLst/>
                <a:gdLst/>
                <a:ahLst/>
                <a:cxnLst/>
                <a:rect l="l" t="t" r="r" b="b"/>
                <a:pathLst>
                  <a:path w="13043" h="15741" extrusionOk="0">
                    <a:moveTo>
                      <a:pt x="7666" y="0"/>
                    </a:moveTo>
                    <a:cubicBezTo>
                      <a:pt x="7054" y="0"/>
                      <a:pt x="6872" y="776"/>
                      <a:pt x="6872" y="776"/>
                    </a:cubicBezTo>
                    <a:cubicBezTo>
                      <a:pt x="8473" y="3578"/>
                      <a:pt x="0" y="6947"/>
                      <a:pt x="5638" y="8315"/>
                    </a:cubicBezTo>
                    <a:cubicBezTo>
                      <a:pt x="11308" y="9683"/>
                      <a:pt x="6071" y="10683"/>
                      <a:pt x="7239" y="14553"/>
                    </a:cubicBezTo>
                    <a:cubicBezTo>
                      <a:pt x="7486" y="15387"/>
                      <a:pt x="7942" y="15740"/>
                      <a:pt x="8466" y="15740"/>
                    </a:cubicBezTo>
                    <a:cubicBezTo>
                      <a:pt x="10059" y="15740"/>
                      <a:pt x="12279" y="12470"/>
                      <a:pt x="11175" y="9483"/>
                    </a:cubicBezTo>
                    <a:cubicBezTo>
                      <a:pt x="9507" y="4879"/>
                      <a:pt x="13043" y="4879"/>
                      <a:pt x="8873" y="710"/>
                    </a:cubicBezTo>
                    <a:cubicBezTo>
                      <a:pt x="8354" y="179"/>
                      <a:pt x="7961" y="0"/>
                      <a:pt x="76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5" name="Google Shape;555;p35"/>
              <p:cNvSpPr/>
              <p:nvPr/>
            </p:nvSpPr>
            <p:spPr>
              <a:xfrm>
                <a:off x="7495376" y="1753846"/>
                <a:ext cx="96316" cy="52631"/>
              </a:xfrm>
              <a:custGeom>
                <a:avLst/>
                <a:gdLst/>
                <a:ahLst/>
                <a:cxnLst/>
                <a:rect l="l" t="t" r="r" b="b"/>
                <a:pathLst>
                  <a:path w="3865" h="2112" extrusionOk="0">
                    <a:moveTo>
                      <a:pt x="2258" y="0"/>
                    </a:moveTo>
                    <a:cubicBezTo>
                      <a:pt x="2207" y="0"/>
                      <a:pt x="2155" y="3"/>
                      <a:pt x="2102" y="8"/>
                    </a:cubicBezTo>
                    <a:lnTo>
                      <a:pt x="1002" y="75"/>
                    </a:lnTo>
                    <a:cubicBezTo>
                      <a:pt x="435" y="75"/>
                      <a:pt x="1" y="642"/>
                      <a:pt x="234" y="1209"/>
                    </a:cubicBezTo>
                    <a:cubicBezTo>
                      <a:pt x="490" y="1752"/>
                      <a:pt x="1082" y="2112"/>
                      <a:pt x="1689" y="2112"/>
                    </a:cubicBezTo>
                    <a:cubicBezTo>
                      <a:pt x="1715" y="2112"/>
                      <a:pt x="1742" y="2111"/>
                      <a:pt x="1769" y="2110"/>
                    </a:cubicBezTo>
                    <a:lnTo>
                      <a:pt x="2870" y="2009"/>
                    </a:lnTo>
                    <a:cubicBezTo>
                      <a:pt x="2886" y="2010"/>
                      <a:pt x="2902" y="2011"/>
                      <a:pt x="2917" y="2011"/>
                    </a:cubicBezTo>
                    <a:cubicBezTo>
                      <a:pt x="3491" y="2011"/>
                      <a:pt x="3865" y="1428"/>
                      <a:pt x="3670" y="909"/>
                    </a:cubicBezTo>
                    <a:cubicBezTo>
                      <a:pt x="3394" y="355"/>
                      <a:pt x="2862" y="0"/>
                      <a:pt x="22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6" name="Google Shape;556;p35"/>
              <p:cNvSpPr/>
              <p:nvPr/>
            </p:nvSpPr>
            <p:spPr>
              <a:xfrm>
                <a:off x="7233546" y="1985124"/>
                <a:ext cx="89787" cy="242746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9741" extrusionOk="0">
                    <a:moveTo>
                      <a:pt x="2536" y="0"/>
                    </a:moveTo>
                    <a:lnTo>
                      <a:pt x="0" y="4170"/>
                    </a:lnTo>
                    <a:cubicBezTo>
                      <a:pt x="201" y="5704"/>
                      <a:pt x="467" y="7572"/>
                      <a:pt x="868" y="9741"/>
                    </a:cubicBezTo>
                    <a:lnTo>
                      <a:pt x="2702" y="8673"/>
                    </a:lnTo>
                    <a:cubicBezTo>
                      <a:pt x="3603" y="2069"/>
                      <a:pt x="2536" y="0"/>
                      <a:pt x="2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7" name="Google Shape;557;p35"/>
              <p:cNvSpPr/>
              <p:nvPr/>
            </p:nvSpPr>
            <p:spPr>
              <a:xfrm>
                <a:off x="6836204" y="1988439"/>
                <a:ext cx="472184" cy="581085"/>
              </a:xfrm>
              <a:custGeom>
                <a:avLst/>
                <a:gdLst/>
                <a:ahLst/>
                <a:cxnLst/>
                <a:rect l="l" t="t" r="r" b="b"/>
                <a:pathLst>
                  <a:path w="18948" h="23318" extrusionOk="0">
                    <a:moveTo>
                      <a:pt x="15278" y="1"/>
                    </a:moveTo>
                    <a:cubicBezTo>
                      <a:pt x="14644" y="2302"/>
                      <a:pt x="13977" y="4671"/>
                      <a:pt x="13210" y="7006"/>
                    </a:cubicBezTo>
                    <a:cubicBezTo>
                      <a:pt x="12443" y="9307"/>
                      <a:pt x="11642" y="11642"/>
                      <a:pt x="10742" y="13844"/>
                    </a:cubicBezTo>
                    <a:lnTo>
                      <a:pt x="10575" y="14244"/>
                    </a:lnTo>
                    <a:cubicBezTo>
                      <a:pt x="10542" y="14378"/>
                      <a:pt x="10475" y="14478"/>
                      <a:pt x="10408" y="14611"/>
                    </a:cubicBezTo>
                    <a:cubicBezTo>
                      <a:pt x="10375" y="14711"/>
                      <a:pt x="10341" y="14778"/>
                      <a:pt x="10275" y="14878"/>
                    </a:cubicBezTo>
                    <a:lnTo>
                      <a:pt x="10075" y="15212"/>
                    </a:lnTo>
                    <a:cubicBezTo>
                      <a:pt x="9774" y="15612"/>
                      <a:pt x="9441" y="16012"/>
                      <a:pt x="9074" y="16379"/>
                    </a:cubicBezTo>
                    <a:cubicBezTo>
                      <a:pt x="8273" y="17146"/>
                      <a:pt x="7406" y="17847"/>
                      <a:pt x="6439" y="18447"/>
                    </a:cubicBezTo>
                    <a:cubicBezTo>
                      <a:pt x="5438" y="19081"/>
                      <a:pt x="4404" y="19615"/>
                      <a:pt x="3336" y="20115"/>
                    </a:cubicBezTo>
                    <a:cubicBezTo>
                      <a:pt x="2236" y="20616"/>
                      <a:pt x="1101" y="21083"/>
                      <a:pt x="1" y="21483"/>
                    </a:cubicBezTo>
                    <a:lnTo>
                      <a:pt x="434" y="23317"/>
                    </a:lnTo>
                    <a:cubicBezTo>
                      <a:pt x="3003" y="22850"/>
                      <a:pt x="5505" y="22083"/>
                      <a:pt x="7840" y="20949"/>
                    </a:cubicBezTo>
                    <a:cubicBezTo>
                      <a:pt x="9074" y="20349"/>
                      <a:pt x="10208" y="19581"/>
                      <a:pt x="11242" y="18714"/>
                    </a:cubicBezTo>
                    <a:cubicBezTo>
                      <a:pt x="11809" y="18247"/>
                      <a:pt x="12309" y="17713"/>
                      <a:pt x="12776" y="17146"/>
                    </a:cubicBezTo>
                    <a:lnTo>
                      <a:pt x="13110" y="16679"/>
                    </a:lnTo>
                    <a:cubicBezTo>
                      <a:pt x="13210" y="16546"/>
                      <a:pt x="13310" y="16346"/>
                      <a:pt x="13410" y="16179"/>
                    </a:cubicBezTo>
                    <a:cubicBezTo>
                      <a:pt x="13510" y="16012"/>
                      <a:pt x="13577" y="15845"/>
                      <a:pt x="13677" y="15712"/>
                    </a:cubicBezTo>
                    <a:lnTo>
                      <a:pt x="13877" y="15245"/>
                    </a:lnTo>
                    <a:cubicBezTo>
                      <a:pt x="14177" y="14645"/>
                      <a:pt x="14444" y="14078"/>
                      <a:pt x="14678" y="13510"/>
                    </a:cubicBezTo>
                    <a:cubicBezTo>
                      <a:pt x="14911" y="12910"/>
                      <a:pt x="15178" y="12310"/>
                      <a:pt x="15412" y="11743"/>
                    </a:cubicBezTo>
                    <a:cubicBezTo>
                      <a:pt x="15912" y="10575"/>
                      <a:pt x="16312" y="9374"/>
                      <a:pt x="16746" y="8173"/>
                    </a:cubicBezTo>
                    <a:cubicBezTo>
                      <a:pt x="17580" y="5805"/>
                      <a:pt x="18314" y="3403"/>
                      <a:pt x="18948" y="935"/>
                    </a:cubicBezTo>
                    <a:lnTo>
                      <a:pt x="15278" y="1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8" name="Google Shape;558;p35"/>
              <p:cNvSpPr/>
              <p:nvPr/>
            </p:nvSpPr>
            <p:spPr>
              <a:xfrm>
                <a:off x="7148745" y="1893695"/>
                <a:ext cx="186227" cy="278481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11175" extrusionOk="0">
                    <a:moveTo>
                      <a:pt x="4771" y="0"/>
                    </a:moveTo>
                    <a:cubicBezTo>
                      <a:pt x="2269" y="1134"/>
                      <a:pt x="1435" y="2335"/>
                      <a:pt x="1" y="9407"/>
                    </a:cubicBezTo>
                    <a:cubicBezTo>
                      <a:pt x="2069" y="11175"/>
                      <a:pt x="5472" y="11175"/>
                      <a:pt x="5472" y="11175"/>
                    </a:cubicBezTo>
                    <a:lnTo>
                      <a:pt x="7306" y="6438"/>
                    </a:lnTo>
                    <a:cubicBezTo>
                      <a:pt x="7306" y="6438"/>
                      <a:pt x="7473" y="4303"/>
                      <a:pt x="6839" y="2802"/>
                    </a:cubicBezTo>
                    <a:cubicBezTo>
                      <a:pt x="6339" y="1735"/>
                      <a:pt x="5638" y="801"/>
                      <a:pt x="47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9" name="Google Shape;559;p35"/>
              <p:cNvSpPr/>
              <p:nvPr/>
            </p:nvSpPr>
            <p:spPr>
              <a:xfrm>
                <a:off x="6764710" y="2516285"/>
                <a:ext cx="105611" cy="66960"/>
              </a:xfrm>
              <a:custGeom>
                <a:avLst/>
                <a:gdLst/>
                <a:ahLst/>
                <a:cxnLst/>
                <a:rect l="l" t="t" r="r" b="b"/>
                <a:pathLst>
                  <a:path w="4238" h="2687" extrusionOk="0">
                    <a:moveTo>
                      <a:pt x="1" y="1"/>
                    </a:moveTo>
                    <a:lnTo>
                      <a:pt x="968" y="2636"/>
                    </a:lnTo>
                    <a:cubicBezTo>
                      <a:pt x="968" y="2636"/>
                      <a:pt x="1293" y="2687"/>
                      <a:pt x="1749" y="2687"/>
                    </a:cubicBezTo>
                    <a:cubicBezTo>
                      <a:pt x="2515" y="2687"/>
                      <a:pt x="3652" y="2543"/>
                      <a:pt x="4237" y="1769"/>
                    </a:cubicBezTo>
                    <a:lnTo>
                      <a:pt x="3203" y="4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0" name="Google Shape;560;p35"/>
              <p:cNvSpPr/>
              <p:nvPr/>
            </p:nvSpPr>
            <p:spPr>
              <a:xfrm>
                <a:off x="6701962" y="2516285"/>
                <a:ext cx="88142" cy="67359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2703" extrusionOk="0">
                    <a:moveTo>
                      <a:pt x="2569" y="1"/>
                    </a:moveTo>
                    <a:lnTo>
                      <a:pt x="901" y="1235"/>
                    </a:lnTo>
                    <a:lnTo>
                      <a:pt x="0" y="2703"/>
                    </a:lnTo>
                    <a:lnTo>
                      <a:pt x="0" y="2703"/>
                    </a:lnTo>
                    <a:lnTo>
                      <a:pt x="3536" y="2636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1" name="Google Shape;561;p35"/>
              <p:cNvSpPr/>
              <p:nvPr/>
            </p:nvSpPr>
            <p:spPr>
              <a:xfrm>
                <a:off x="7263475" y="2444790"/>
                <a:ext cx="494612" cy="1760648"/>
              </a:xfrm>
              <a:custGeom>
                <a:avLst/>
                <a:gdLst/>
                <a:ahLst/>
                <a:cxnLst/>
                <a:rect l="l" t="t" r="r" b="b"/>
                <a:pathLst>
                  <a:path w="19848" h="70652" extrusionOk="0">
                    <a:moveTo>
                      <a:pt x="12276" y="1"/>
                    </a:moveTo>
                    <a:lnTo>
                      <a:pt x="2102" y="635"/>
                    </a:lnTo>
                    <a:cubicBezTo>
                      <a:pt x="2102" y="635"/>
                      <a:pt x="334" y="26420"/>
                      <a:pt x="34" y="38829"/>
                    </a:cubicBezTo>
                    <a:cubicBezTo>
                      <a:pt x="0" y="40330"/>
                      <a:pt x="300" y="41864"/>
                      <a:pt x="901" y="43232"/>
                    </a:cubicBezTo>
                    <a:cubicBezTo>
                      <a:pt x="6438" y="56275"/>
                      <a:pt x="17613" y="70651"/>
                      <a:pt x="17613" y="70651"/>
                    </a:cubicBezTo>
                    <a:lnTo>
                      <a:pt x="19848" y="68383"/>
                    </a:lnTo>
                    <a:cubicBezTo>
                      <a:pt x="19848" y="68383"/>
                      <a:pt x="12442" y="51738"/>
                      <a:pt x="7339" y="39262"/>
                    </a:cubicBezTo>
                    <a:cubicBezTo>
                      <a:pt x="10374" y="26954"/>
                      <a:pt x="12276" y="1"/>
                      <a:pt x="12276" y="1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>
                <a:off x="7517829" y="3597743"/>
                <a:ext cx="177904" cy="599351"/>
              </a:xfrm>
              <a:custGeom>
                <a:avLst/>
                <a:gdLst/>
                <a:ahLst/>
                <a:cxnLst/>
                <a:rect l="l" t="t" r="r" b="b"/>
                <a:pathLst>
                  <a:path w="7139" h="24051" extrusionOk="0">
                    <a:moveTo>
                      <a:pt x="34" y="0"/>
                    </a:moveTo>
                    <a:lnTo>
                      <a:pt x="1" y="13610"/>
                    </a:lnTo>
                    <a:cubicBezTo>
                      <a:pt x="34" y="13844"/>
                      <a:pt x="101" y="14044"/>
                      <a:pt x="234" y="14244"/>
                    </a:cubicBezTo>
                    <a:cubicBezTo>
                      <a:pt x="3470" y="19181"/>
                      <a:pt x="6272" y="22917"/>
                      <a:pt x="7139" y="24051"/>
                    </a:cubicBezTo>
                    <a:lnTo>
                      <a:pt x="6705" y="15445"/>
                    </a:lnTo>
                    <a:cubicBezTo>
                      <a:pt x="4871" y="11242"/>
                      <a:pt x="2402" y="5571"/>
                      <a:pt x="34" y="0"/>
                    </a:cubicBezTo>
                    <a:close/>
                  </a:path>
                </a:pathLst>
              </a:custGeom>
              <a:solidFill>
                <a:srgbClr val="946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3" name="Google Shape;563;p35"/>
              <p:cNvSpPr/>
              <p:nvPr/>
            </p:nvSpPr>
            <p:spPr>
              <a:xfrm>
                <a:off x="7376510" y="2438984"/>
                <a:ext cx="355808" cy="1955971"/>
              </a:xfrm>
              <a:custGeom>
                <a:avLst/>
                <a:gdLst/>
                <a:ahLst/>
                <a:cxnLst/>
                <a:rect l="l" t="t" r="r" b="b"/>
                <a:pathLst>
                  <a:path w="14278" h="78490" extrusionOk="0">
                    <a:moveTo>
                      <a:pt x="11042" y="0"/>
                    </a:moveTo>
                    <a:lnTo>
                      <a:pt x="1" y="734"/>
                    </a:lnTo>
                    <a:cubicBezTo>
                      <a:pt x="1" y="734"/>
                      <a:pt x="2436" y="27320"/>
                      <a:pt x="4471" y="38361"/>
                    </a:cubicBezTo>
                    <a:cubicBezTo>
                      <a:pt x="6606" y="49970"/>
                      <a:pt x="8207" y="77623"/>
                      <a:pt x="8240" y="78490"/>
                    </a:cubicBezTo>
                    <a:lnTo>
                      <a:pt x="10809" y="78490"/>
                    </a:lnTo>
                    <a:cubicBezTo>
                      <a:pt x="10809" y="78490"/>
                      <a:pt x="14278" y="47401"/>
                      <a:pt x="11042" y="36960"/>
                    </a:cubicBezTo>
                    <a:cubicBezTo>
                      <a:pt x="10475" y="24251"/>
                      <a:pt x="11042" y="1"/>
                      <a:pt x="11042" y="0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4" name="Google Shape;564;p35"/>
              <p:cNvSpPr/>
              <p:nvPr/>
            </p:nvSpPr>
            <p:spPr>
              <a:xfrm>
                <a:off x="7614791" y="4127857"/>
                <a:ext cx="211471" cy="220916"/>
              </a:xfrm>
              <a:custGeom>
                <a:avLst/>
                <a:gdLst/>
                <a:ahLst/>
                <a:cxnLst/>
                <a:rect l="l" t="t" r="r" b="b"/>
                <a:pathLst>
                  <a:path w="8486" h="8865" extrusionOk="0">
                    <a:moveTo>
                      <a:pt x="5570" y="1"/>
                    </a:moveTo>
                    <a:cubicBezTo>
                      <a:pt x="5500" y="1"/>
                      <a:pt x="5433" y="26"/>
                      <a:pt x="5383" y="76"/>
                    </a:cubicBezTo>
                    <a:lnTo>
                      <a:pt x="2681" y="2478"/>
                    </a:lnTo>
                    <a:cubicBezTo>
                      <a:pt x="2481" y="2644"/>
                      <a:pt x="2381" y="2845"/>
                      <a:pt x="2347" y="3078"/>
                    </a:cubicBezTo>
                    <a:cubicBezTo>
                      <a:pt x="2114" y="4379"/>
                      <a:pt x="2114" y="5380"/>
                      <a:pt x="279" y="7848"/>
                    </a:cubicBezTo>
                    <a:cubicBezTo>
                      <a:pt x="1" y="8219"/>
                      <a:pt x="416" y="8864"/>
                      <a:pt x="1098" y="8864"/>
                    </a:cubicBezTo>
                    <a:cubicBezTo>
                      <a:pt x="1397" y="8864"/>
                      <a:pt x="1748" y="8741"/>
                      <a:pt x="2114" y="8415"/>
                    </a:cubicBezTo>
                    <a:cubicBezTo>
                      <a:pt x="3315" y="7348"/>
                      <a:pt x="4682" y="6114"/>
                      <a:pt x="5550" y="5346"/>
                    </a:cubicBezTo>
                    <a:cubicBezTo>
                      <a:pt x="6984" y="4079"/>
                      <a:pt x="7051" y="4112"/>
                      <a:pt x="8185" y="3145"/>
                    </a:cubicBezTo>
                    <a:cubicBezTo>
                      <a:pt x="8485" y="2911"/>
                      <a:pt x="8485" y="2478"/>
                      <a:pt x="8218" y="2244"/>
                    </a:cubicBezTo>
                    <a:lnTo>
                      <a:pt x="5783" y="76"/>
                    </a:lnTo>
                    <a:cubicBezTo>
                      <a:pt x="5716" y="26"/>
                      <a:pt x="5641" y="1"/>
                      <a:pt x="5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5" name="Google Shape;565;p35"/>
              <p:cNvSpPr/>
              <p:nvPr/>
            </p:nvSpPr>
            <p:spPr>
              <a:xfrm>
                <a:off x="7432205" y="4381613"/>
                <a:ext cx="233625" cy="106408"/>
              </a:xfrm>
              <a:custGeom>
                <a:avLst/>
                <a:gdLst/>
                <a:ahLst/>
                <a:cxnLst/>
                <a:rect l="l" t="t" r="r" b="b"/>
                <a:pathLst>
                  <a:path w="9375" h="4270" extrusionOk="0">
                    <a:moveTo>
                      <a:pt x="5705" y="0"/>
                    </a:moveTo>
                    <a:cubicBezTo>
                      <a:pt x="5471" y="0"/>
                      <a:pt x="5238" y="100"/>
                      <a:pt x="5071" y="267"/>
                    </a:cubicBezTo>
                    <a:cubicBezTo>
                      <a:pt x="4070" y="1068"/>
                      <a:pt x="3570" y="1935"/>
                      <a:pt x="668" y="2569"/>
                    </a:cubicBezTo>
                    <a:cubicBezTo>
                      <a:pt x="1" y="2736"/>
                      <a:pt x="67" y="4270"/>
                      <a:pt x="1635" y="4270"/>
                    </a:cubicBezTo>
                    <a:cubicBezTo>
                      <a:pt x="3203" y="4270"/>
                      <a:pt x="4871" y="4137"/>
                      <a:pt x="6005" y="4137"/>
                    </a:cubicBezTo>
                    <a:cubicBezTo>
                      <a:pt x="7840" y="4137"/>
                      <a:pt x="7273" y="4237"/>
                      <a:pt x="8707" y="4270"/>
                    </a:cubicBezTo>
                    <a:cubicBezTo>
                      <a:pt x="9074" y="4270"/>
                      <a:pt x="9374" y="3970"/>
                      <a:pt x="9341" y="3603"/>
                    </a:cubicBezTo>
                    <a:lnTo>
                      <a:pt x="8907" y="267"/>
                    </a:lnTo>
                    <a:cubicBezTo>
                      <a:pt x="8907" y="100"/>
                      <a:pt x="8774" y="0"/>
                      <a:pt x="8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6" name="Google Shape;566;p35"/>
              <p:cNvSpPr/>
              <p:nvPr/>
            </p:nvSpPr>
            <p:spPr>
              <a:xfrm>
                <a:off x="7234369" y="2439807"/>
                <a:ext cx="557809" cy="979256"/>
              </a:xfrm>
              <a:custGeom>
                <a:avLst/>
                <a:gdLst/>
                <a:ahLst/>
                <a:cxnLst/>
                <a:rect l="l" t="t" r="r" b="b"/>
                <a:pathLst>
                  <a:path w="22384" h="39296" extrusionOk="0">
                    <a:moveTo>
                      <a:pt x="16746" y="1"/>
                    </a:moveTo>
                    <a:lnTo>
                      <a:pt x="2803" y="868"/>
                    </a:lnTo>
                    <a:lnTo>
                      <a:pt x="1" y="39296"/>
                    </a:lnTo>
                    <a:lnTo>
                      <a:pt x="18114" y="34425"/>
                    </a:lnTo>
                    <a:cubicBezTo>
                      <a:pt x="16546" y="18547"/>
                      <a:pt x="22383" y="7906"/>
                      <a:pt x="167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7" name="Google Shape;567;p35"/>
              <p:cNvSpPr/>
              <p:nvPr/>
            </p:nvSpPr>
            <p:spPr>
              <a:xfrm>
                <a:off x="7295048" y="2428169"/>
                <a:ext cx="369115" cy="54051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169" extrusionOk="0">
                    <a:moveTo>
                      <a:pt x="14378" y="1"/>
                    </a:moveTo>
                    <a:lnTo>
                      <a:pt x="234" y="1035"/>
                    </a:lnTo>
                    <a:cubicBezTo>
                      <a:pt x="101" y="1035"/>
                      <a:pt x="1" y="1135"/>
                      <a:pt x="1" y="1268"/>
                    </a:cubicBezTo>
                    <a:lnTo>
                      <a:pt x="34" y="1935"/>
                    </a:lnTo>
                    <a:cubicBezTo>
                      <a:pt x="68" y="2069"/>
                      <a:pt x="168" y="2169"/>
                      <a:pt x="301" y="2169"/>
                    </a:cubicBezTo>
                    <a:lnTo>
                      <a:pt x="14578" y="1135"/>
                    </a:lnTo>
                    <a:cubicBezTo>
                      <a:pt x="14711" y="1102"/>
                      <a:pt x="14811" y="968"/>
                      <a:pt x="14778" y="835"/>
                    </a:cubicBezTo>
                    <a:lnTo>
                      <a:pt x="14645" y="201"/>
                    </a:lnTo>
                    <a:cubicBezTo>
                      <a:pt x="14611" y="67"/>
                      <a:pt x="14511" y="1"/>
                      <a:pt x="14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8" name="Google Shape;568;p35"/>
              <p:cNvSpPr/>
              <p:nvPr/>
            </p:nvSpPr>
            <p:spPr>
              <a:xfrm>
                <a:off x="6194150" y="4011700"/>
                <a:ext cx="116400" cy="327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584" name="Google Shape;584;p35"/>
          <p:cNvSpPr txBox="1">
            <a:spLocks noGrp="1"/>
          </p:cNvSpPr>
          <p:nvPr>
            <p:ph type="title"/>
          </p:nvPr>
        </p:nvSpPr>
        <p:spPr>
          <a:xfrm>
            <a:off x="2507446" y="488664"/>
            <a:ext cx="5257920" cy="81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400"/>
              <a:t>Future Scope</a:t>
            </a:r>
            <a:endParaRPr sz="4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301B94-0922-46C4-09AD-4B52338D5069}"/>
              </a:ext>
            </a:extLst>
          </p:cNvPr>
          <p:cNvSpPr txBox="1"/>
          <p:nvPr/>
        </p:nvSpPr>
        <p:spPr>
          <a:xfrm>
            <a:off x="1294191" y="2464405"/>
            <a:ext cx="6166151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3200">
                <a:solidFill>
                  <a:srgbClr val="0D0D0D"/>
                </a:solidFill>
                <a:latin typeface="Barlow Medium" panose="00000600000000000000" pitchFamily="2" charset="0"/>
                <a:ea typeface="+mn-lt"/>
                <a:cs typeface="+mn-lt"/>
              </a:rPr>
              <a:t> Autonomous Agriculture</a:t>
            </a:r>
          </a:p>
          <a:p>
            <a:endParaRPr lang="en-US" sz="3200">
              <a:solidFill>
                <a:srgbClr val="0D0D0D"/>
              </a:solidFill>
              <a:latin typeface="Barlow Medium" panose="00000600000000000000" pitchFamily="2" charset="0"/>
              <a:ea typeface="+mn-lt"/>
              <a:cs typeface="+mn-lt"/>
            </a:endParaRPr>
          </a:p>
          <a:p>
            <a:r>
              <a:rPr lang="en-US" sz="3200">
                <a:solidFill>
                  <a:srgbClr val="0D0D0D"/>
                </a:solidFill>
                <a:latin typeface="Barlow Medium" panose="00000600000000000000" pitchFamily="2" charset="0"/>
                <a:ea typeface="+mn-lt"/>
                <a:cs typeface="+mn-lt"/>
              </a:rPr>
              <a:t>2. Search and Rescue Operations</a:t>
            </a:r>
          </a:p>
          <a:p>
            <a:endParaRPr lang="en-US" sz="3200">
              <a:solidFill>
                <a:srgbClr val="0D0D0D"/>
              </a:solidFill>
              <a:latin typeface="Barlow Medium" panose="00000600000000000000" pitchFamily="2" charset="0"/>
              <a:cs typeface="Arial"/>
            </a:endParaRPr>
          </a:p>
          <a:p>
            <a:r>
              <a:rPr lang="en-US" sz="3200">
                <a:solidFill>
                  <a:srgbClr val="0D0D0D"/>
                </a:solidFill>
                <a:latin typeface="Barlow Medium" panose="00000600000000000000" pitchFamily="2" charset="0"/>
                <a:cs typeface="Arial"/>
              </a:rPr>
              <a:t>3. </a:t>
            </a:r>
            <a:r>
              <a:rPr lang="en-US" sz="3200">
                <a:solidFill>
                  <a:srgbClr val="0D0D0D"/>
                </a:solidFill>
                <a:latin typeface="Barlow Medium" panose="00000600000000000000" pitchFamily="2" charset="0"/>
                <a:ea typeface="+mn-lt"/>
                <a:cs typeface="+mn-lt"/>
              </a:rPr>
              <a:t>Smart Home Assistance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E4B55-93E1-0C24-B2E1-BF957186D3BA}"/>
              </a:ext>
            </a:extLst>
          </p:cNvPr>
          <p:cNvSpPr txBox="1"/>
          <p:nvPr/>
        </p:nvSpPr>
        <p:spPr>
          <a:xfrm>
            <a:off x="11632595" y="634999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Arial"/>
              </a:rPr>
              <a:t>32</a:t>
            </a:r>
            <a:endParaRPr lang="en-US"/>
          </a:p>
        </p:txBody>
      </p:sp>
    </p:spTree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9"/>
          <p:cNvSpPr txBox="1">
            <a:spLocks noGrp="1"/>
          </p:cNvSpPr>
          <p:nvPr>
            <p:ph type="title"/>
          </p:nvPr>
        </p:nvSpPr>
        <p:spPr>
          <a:xfrm>
            <a:off x="6333159" y="2956791"/>
            <a:ext cx="4872800" cy="129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0"/>
              <a:t>Thanks!</a:t>
            </a:r>
            <a:endParaRPr sz="8000"/>
          </a:p>
        </p:txBody>
      </p:sp>
      <p:sp>
        <p:nvSpPr>
          <p:cNvPr id="1111" name="Google Shape;1111;p49"/>
          <p:cNvSpPr/>
          <p:nvPr/>
        </p:nvSpPr>
        <p:spPr>
          <a:xfrm flipH="1">
            <a:off x="505472" y="1230241"/>
            <a:ext cx="5820665" cy="4031196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113" name="Google Shape;1113;p49"/>
          <p:cNvGrpSpPr/>
          <p:nvPr/>
        </p:nvGrpSpPr>
        <p:grpSpPr>
          <a:xfrm>
            <a:off x="968805" y="1064141"/>
            <a:ext cx="4665913" cy="5074561"/>
            <a:chOff x="692685" y="538923"/>
            <a:chExt cx="3737914" cy="4065286"/>
          </a:xfrm>
        </p:grpSpPr>
        <p:sp>
          <p:nvSpPr>
            <p:cNvPr id="1114" name="Google Shape;1114;p49"/>
            <p:cNvSpPr/>
            <p:nvPr/>
          </p:nvSpPr>
          <p:spPr>
            <a:xfrm flipH="1">
              <a:off x="720026" y="4328225"/>
              <a:ext cx="3710574" cy="275984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1115;p49"/>
            <p:cNvSpPr/>
            <p:nvPr/>
          </p:nvSpPr>
          <p:spPr>
            <a:xfrm flipH="1">
              <a:off x="692685" y="538923"/>
              <a:ext cx="2109125" cy="3927796"/>
            </a:xfrm>
            <a:custGeom>
              <a:avLst/>
              <a:gdLst/>
              <a:ahLst/>
              <a:cxnLst/>
              <a:rect l="l" t="t" r="r" b="b"/>
              <a:pathLst>
                <a:path w="72150" h="134364" extrusionOk="0">
                  <a:moveTo>
                    <a:pt x="65938" y="0"/>
                  </a:moveTo>
                  <a:cubicBezTo>
                    <a:pt x="65919" y="0"/>
                    <a:pt x="65899" y="1"/>
                    <a:pt x="65880" y="1"/>
                  </a:cubicBezTo>
                  <a:lnTo>
                    <a:pt x="15110" y="1"/>
                  </a:lnTo>
                  <a:cubicBezTo>
                    <a:pt x="11507" y="67"/>
                    <a:pt x="8539" y="2836"/>
                    <a:pt x="8272" y="6439"/>
                  </a:cubicBezTo>
                  <a:lnTo>
                    <a:pt x="299" y="127926"/>
                  </a:lnTo>
                  <a:cubicBezTo>
                    <a:pt x="1" y="131409"/>
                    <a:pt x="2770" y="134364"/>
                    <a:pt x="6245" y="134364"/>
                  </a:cubicBezTo>
                  <a:cubicBezTo>
                    <a:pt x="6265" y="134364"/>
                    <a:pt x="6284" y="134364"/>
                    <a:pt x="6304" y="134364"/>
                  </a:cubicBezTo>
                  <a:lnTo>
                    <a:pt x="57040" y="134364"/>
                  </a:lnTo>
                  <a:cubicBezTo>
                    <a:pt x="60642" y="134297"/>
                    <a:pt x="63645" y="131528"/>
                    <a:pt x="63911" y="127926"/>
                  </a:cubicBezTo>
                  <a:lnTo>
                    <a:pt x="71884" y="6439"/>
                  </a:lnTo>
                  <a:cubicBezTo>
                    <a:pt x="72149" y="2956"/>
                    <a:pt x="69413" y="0"/>
                    <a:pt x="65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6" name="Google Shape;1116;p49"/>
            <p:cNvSpPr/>
            <p:nvPr/>
          </p:nvSpPr>
          <p:spPr>
            <a:xfrm flipH="1">
              <a:off x="723905" y="538923"/>
              <a:ext cx="2109096" cy="3927796"/>
            </a:xfrm>
            <a:custGeom>
              <a:avLst/>
              <a:gdLst/>
              <a:ahLst/>
              <a:cxnLst/>
              <a:rect l="l" t="t" r="r" b="b"/>
              <a:pathLst>
                <a:path w="72149" h="134364" extrusionOk="0">
                  <a:moveTo>
                    <a:pt x="65905" y="0"/>
                  </a:moveTo>
                  <a:cubicBezTo>
                    <a:pt x="65885" y="0"/>
                    <a:pt x="65865" y="1"/>
                    <a:pt x="65846" y="1"/>
                  </a:cubicBezTo>
                  <a:lnTo>
                    <a:pt x="15110" y="1"/>
                  </a:lnTo>
                  <a:cubicBezTo>
                    <a:pt x="11507" y="67"/>
                    <a:pt x="8538" y="2836"/>
                    <a:pt x="8238" y="6439"/>
                  </a:cubicBezTo>
                  <a:lnTo>
                    <a:pt x="266" y="127926"/>
                  </a:lnTo>
                  <a:cubicBezTo>
                    <a:pt x="0" y="131409"/>
                    <a:pt x="2737" y="134364"/>
                    <a:pt x="6244" y="134364"/>
                  </a:cubicBezTo>
                  <a:cubicBezTo>
                    <a:pt x="6264" y="134364"/>
                    <a:pt x="6284" y="134364"/>
                    <a:pt x="6303" y="134364"/>
                  </a:cubicBezTo>
                  <a:lnTo>
                    <a:pt x="57039" y="134364"/>
                  </a:lnTo>
                  <a:cubicBezTo>
                    <a:pt x="60642" y="134297"/>
                    <a:pt x="63611" y="131528"/>
                    <a:pt x="63911" y="127926"/>
                  </a:cubicBezTo>
                  <a:lnTo>
                    <a:pt x="71883" y="6439"/>
                  </a:lnTo>
                  <a:cubicBezTo>
                    <a:pt x="72149" y="2956"/>
                    <a:pt x="69412" y="0"/>
                    <a:pt x="65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7" name="Google Shape;1117;p49"/>
            <p:cNvSpPr/>
            <p:nvPr/>
          </p:nvSpPr>
          <p:spPr>
            <a:xfrm flipH="1">
              <a:off x="753109" y="759307"/>
              <a:ext cx="2050689" cy="3492874"/>
            </a:xfrm>
            <a:custGeom>
              <a:avLst/>
              <a:gdLst/>
              <a:ahLst/>
              <a:cxnLst/>
              <a:rect l="l" t="t" r="r" b="b"/>
              <a:pathLst>
                <a:path w="70151" h="119486" extrusionOk="0">
                  <a:moveTo>
                    <a:pt x="9007" y="0"/>
                  </a:moveTo>
                  <a:cubicBezTo>
                    <a:pt x="8340" y="0"/>
                    <a:pt x="7773" y="534"/>
                    <a:pt x="7739" y="1235"/>
                  </a:cubicBezTo>
                  <a:lnTo>
                    <a:pt x="67" y="118085"/>
                  </a:lnTo>
                  <a:cubicBezTo>
                    <a:pt x="0" y="118852"/>
                    <a:pt x="601" y="119486"/>
                    <a:pt x="1368" y="119486"/>
                  </a:cubicBezTo>
                  <a:lnTo>
                    <a:pt x="61111" y="119486"/>
                  </a:lnTo>
                  <a:cubicBezTo>
                    <a:pt x="61811" y="119486"/>
                    <a:pt x="62378" y="118952"/>
                    <a:pt x="62412" y="118285"/>
                  </a:cubicBezTo>
                  <a:lnTo>
                    <a:pt x="70084" y="1401"/>
                  </a:lnTo>
                  <a:cubicBezTo>
                    <a:pt x="70151" y="634"/>
                    <a:pt x="69550" y="0"/>
                    <a:pt x="68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8" name="Google Shape;1118;p49"/>
            <p:cNvSpPr/>
            <p:nvPr/>
          </p:nvSpPr>
          <p:spPr>
            <a:xfrm flipH="1">
              <a:off x="1717489" y="3861138"/>
              <a:ext cx="170542" cy="324393"/>
            </a:xfrm>
            <a:custGeom>
              <a:avLst/>
              <a:gdLst/>
              <a:ahLst/>
              <a:cxnLst/>
              <a:rect l="l" t="t" r="r" b="b"/>
              <a:pathLst>
                <a:path w="5834" h="11097" extrusionOk="0">
                  <a:moveTo>
                    <a:pt x="2097" y="1"/>
                  </a:moveTo>
                  <a:cubicBezTo>
                    <a:pt x="1630" y="168"/>
                    <a:pt x="1197" y="401"/>
                    <a:pt x="796" y="635"/>
                  </a:cubicBezTo>
                  <a:cubicBezTo>
                    <a:pt x="769" y="632"/>
                    <a:pt x="741" y="631"/>
                    <a:pt x="714" y="631"/>
                  </a:cubicBezTo>
                  <a:cubicBezTo>
                    <a:pt x="318" y="631"/>
                    <a:pt x="0" y="854"/>
                    <a:pt x="63" y="1135"/>
                  </a:cubicBezTo>
                  <a:cubicBezTo>
                    <a:pt x="296" y="2402"/>
                    <a:pt x="563" y="3303"/>
                    <a:pt x="896" y="4871"/>
                  </a:cubicBezTo>
                  <a:cubicBezTo>
                    <a:pt x="1063" y="5838"/>
                    <a:pt x="763" y="7673"/>
                    <a:pt x="1530" y="10108"/>
                  </a:cubicBezTo>
                  <a:cubicBezTo>
                    <a:pt x="1727" y="10747"/>
                    <a:pt x="2278" y="11097"/>
                    <a:pt x="2906" y="11097"/>
                  </a:cubicBezTo>
                  <a:cubicBezTo>
                    <a:pt x="3557" y="11097"/>
                    <a:pt x="4290" y="10722"/>
                    <a:pt x="4799" y="9908"/>
                  </a:cubicBezTo>
                  <a:cubicBezTo>
                    <a:pt x="5833" y="8307"/>
                    <a:pt x="5133" y="6205"/>
                    <a:pt x="4833" y="4237"/>
                  </a:cubicBezTo>
                  <a:cubicBezTo>
                    <a:pt x="4632" y="2803"/>
                    <a:pt x="5500" y="1935"/>
                    <a:pt x="5500" y="1068"/>
                  </a:cubicBezTo>
                  <a:lnTo>
                    <a:pt x="5500" y="1068"/>
                  </a:lnTo>
                  <a:cubicBezTo>
                    <a:pt x="5236" y="1138"/>
                    <a:pt x="4960" y="1172"/>
                    <a:pt x="4685" y="1172"/>
                  </a:cubicBezTo>
                  <a:cubicBezTo>
                    <a:pt x="4300" y="1172"/>
                    <a:pt x="3915" y="1104"/>
                    <a:pt x="3565" y="968"/>
                  </a:cubicBezTo>
                  <a:cubicBezTo>
                    <a:pt x="2998" y="768"/>
                    <a:pt x="2498" y="434"/>
                    <a:pt x="2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9" name="Google Shape;1119;p49"/>
            <p:cNvSpPr/>
            <p:nvPr/>
          </p:nvSpPr>
          <p:spPr>
            <a:xfrm flipH="1">
              <a:off x="784300" y="758342"/>
              <a:ext cx="1077539" cy="3415847"/>
            </a:xfrm>
            <a:custGeom>
              <a:avLst/>
              <a:gdLst/>
              <a:ahLst/>
              <a:cxnLst/>
              <a:rect l="l" t="t" r="r" b="b"/>
              <a:pathLst>
                <a:path w="36861" h="116851" extrusionOk="0">
                  <a:moveTo>
                    <a:pt x="23751" y="3469"/>
                  </a:moveTo>
                  <a:cubicBezTo>
                    <a:pt x="23984" y="4036"/>
                    <a:pt x="24418" y="4503"/>
                    <a:pt x="24985" y="4770"/>
                  </a:cubicBezTo>
                  <a:cubicBezTo>
                    <a:pt x="25052" y="5504"/>
                    <a:pt x="25052" y="6238"/>
                    <a:pt x="24985" y="6972"/>
                  </a:cubicBezTo>
                  <a:cubicBezTo>
                    <a:pt x="24018" y="6171"/>
                    <a:pt x="23517" y="4937"/>
                    <a:pt x="23717" y="3703"/>
                  </a:cubicBezTo>
                  <a:cubicBezTo>
                    <a:pt x="23717" y="3636"/>
                    <a:pt x="23717" y="3536"/>
                    <a:pt x="23751" y="3469"/>
                  </a:cubicBezTo>
                  <a:close/>
                  <a:moveTo>
                    <a:pt x="23551" y="2969"/>
                  </a:moveTo>
                  <a:cubicBezTo>
                    <a:pt x="23551" y="3002"/>
                    <a:pt x="23551" y="3036"/>
                    <a:pt x="23584" y="3069"/>
                  </a:cubicBezTo>
                  <a:cubicBezTo>
                    <a:pt x="23517" y="3236"/>
                    <a:pt x="23451" y="3436"/>
                    <a:pt x="23417" y="3636"/>
                  </a:cubicBezTo>
                  <a:cubicBezTo>
                    <a:pt x="23250" y="5037"/>
                    <a:pt x="23817" y="6438"/>
                    <a:pt x="24985" y="7305"/>
                  </a:cubicBezTo>
                  <a:cubicBezTo>
                    <a:pt x="24952" y="7739"/>
                    <a:pt x="24885" y="8139"/>
                    <a:pt x="24852" y="8540"/>
                  </a:cubicBezTo>
                  <a:cubicBezTo>
                    <a:pt x="24051" y="8206"/>
                    <a:pt x="23417" y="7606"/>
                    <a:pt x="23017" y="6872"/>
                  </a:cubicBezTo>
                  <a:cubicBezTo>
                    <a:pt x="22583" y="6104"/>
                    <a:pt x="22483" y="5170"/>
                    <a:pt x="22717" y="4337"/>
                  </a:cubicBezTo>
                  <a:cubicBezTo>
                    <a:pt x="22850" y="3803"/>
                    <a:pt x="23150" y="3336"/>
                    <a:pt x="23551" y="2969"/>
                  </a:cubicBezTo>
                  <a:close/>
                  <a:moveTo>
                    <a:pt x="22583" y="0"/>
                  </a:moveTo>
                  <a:cubicBezTo>
                    <a:pt x="22650" y="934"/>
                    <a:pt x="22950" y="1835"/>
                    <a:pt x="23451" y="2602"/>
                  </a:cubicBezTo>
                  <a:cubicBezTo>
                    <a:pt x="22950" y="3036"/>
                    <a:pt x="22617" y="3569"/>
                    <a:pt x="22450" y="4203"/>
                  </a:cubicBezTo>
                  <a:cubicBezTo>
                    <a:pt x="22183" y="5104"/>
                    <a:pt x="22316" y="6104"/>
                    <a:pt x="22783" y="6938"/>
                  </a:cubicBezTo>
                  <a:cubicBezTo>
                    <a:pt x="23217" y="7772"/>
                    <a:pt x="23951" y="8406"/>
                    <a:pt x="24785" y="8773"/>
                  </a:cubicBezTo>
                  <a:cubicBezTo>
                    <a:pt x="24585" y="9974"/>
                    <a:pt x="24151" y="10975"/>
                    <a:pt x="23417" y="11508"/>
                  </a:cubicBezTo>
                  <a:cubicBezTo>
                    <a:pt x="22917" y="11442"/>
                    <a:pt x="22416" y="11408"/>
                    <a:pt x="21916" y="11375"/>
                  </a:cubicBezTo>
                  <a:cubicBezTo>
                    <a:pt x="21516" y="11342"/>
                    <a:pt x="21116" y="11308"/>
                    <a:pt x="20749" y="11308"/>
                  </a:cubicBezTo>
                  <a:cubicBezTo>
                    <a:pt x="20660" y="11300"/>
                    <a:pt x="20572" y="11296"/>
                    <a:pt x="20485" y="11296"/>
                  </a:cubicBezTo>
                  <a:cubicBezTo>
                    <a:pt x="19480" y="11296"/>
                    <a:pt x="18532" y="11817"/>
                    <a:pt x="17980" y="12676"/>
                  </a:cubicBezTo>
                  <a:cubicBezTo>
                    <a:pt x="17780" y="12743"/>
                    <a:pt x="17546" y="12876"/>
                    <a:pt x="17380" y="13009"/>
                  </a:cubicBezTo>
                  <a:cubicBezTo>
                    <a:pt x="16846" y="13443"/>
                    <a:pt x="16412" y="13777"/>
                    <a:pt x="15945" y="14210"/>
                  </a:cubicBezTo>
                  <a:cubicBezTo>
                    <a:pt x="15512" y="14611"/>
                    <a:pt x="15045" y="15011"/>
                    <a:pt x="14611" y="15411"/>
                  </a:cubicBezTo>
                  <a:cubicBezTo>
                    <a:pt x="13744" y="16245"/>
                    <a:pt x="12910" y="17112"/>
                    <a:pt x="12109" y="18013"/>
                  </a:cubicBezTo>
                  <a:cubicBezTo>
                    <a:pt x="10708" y="19547"/>
                    <a:pt x="9441" y="21249"/>
                    <a:pt x="8373" y="23050"/>
                  </a:cubicBezTo>
                  <a:cubicBezTo>
                    <a:pt x="7773" y="23183"/>
                    <a:pt x="7139" y="23984"/>
                    <a:pt x="6772" y="25118"/>
                  </a:cubicBezTo>
                  <a:cubicBezTo>
                    <a:pt x="6405" y="26319"/>
                    <a:pt x="6472" y="27486"/>
                    <a:pt x="6905" y="27953"/>
                  </a:cubicBezTo>
                  <a:cubicBezTo>
                    <a:pt x="6905" y="28087"/>
                    <a:pt x="6905" y="28254"/>
                    <a:pt x="6905" y="28420"/>
                  </a:cubicBezTo>
                  <a:cubicBezTo>
                    <a:pt x="6872" y="29721"/>
                    <a:pt x="6939" y="30989"/>
                    <a:pt x="7072" y="32290"/>
                  </a:cubicBezTo>
                  <a:cubicBezTo>
                    <a:pt x="7272" y="34525"/>
                    <a:pt x="7673" y="36760"/>
                    <a:pt x="8173" y="38995"/>
                  </a:cubicBezTo>
                  <a:cubicBezTo>
                    <a:pt x="7939" y="39262"/>
                    <a:pt x="7806" y="39628"/>
                    <a:pt x="7806" y="39995"/>
                  </a:cubicBezTo>
                  <a:cubicBezTo>
                    <a:pt x="7839" y="40696"/>
                    <a:pt x="7906" y="41396"/>
                    <a:pt x="8106" y="42097"/>
                  </a:cubicBezTo>
                  <a:lnTo>
                    <a:pt x="8507" y="44765"/>
                  </a:lnTo>
                  <a:lnTo>
                    <a:pt x="12209" y="44866"/>
                  </a:lnTo>
                  <a:lnTo>
                    <a:pt x="12543" y="42030"/>
                  </a:lnTo>
                  <a:lnTo>
                    <a:pt x="11242" y="39495"/>
                  </a:lnTo>
                  <a:cubicBezTo>
                    <a:pt x="11175" y="39362"/>
                    <a:pt x="11075" y="39195"/>
                    <a:pt x="10942" y="39095"/>
                  </a:cubicBezTo>
                  <a:cubicBezTo>
                    <a:pt x="10942" y="36893"/>
                    <a:pt x="10942" y="34692"/>
                    <a:pt x="11042" y="32557"/>
                  </a:cubicBezTo>
                  <a:cubicBezTo>
                    <a:pt x="11075" y="31389"/>
                    <a:pt x="11175" y="30255"/>
                    <a:pt x="11309" y="29188"/>
                  </a:cubicBezTo>
                  <a:cubicBezTo>
                    <a:pt x="11375" y="28687"/>
                    <a:pt x="11475" y="28187"/>
                    <a:pt x="11609" y="27687"/>
                  </a:cubicBezTo>
                  <a:cubicBezTo>
                    <a:pt x="11675" y="27486"/>
                    <a:pt x="11742" y="27286"/>
                    <a:pt x="11809" y="27120"/>
                  </a:cubicBezTo>
                  <a:cubicBezTo>
                    <a:pt x="11842" y="27019"/>
                    <a:pt x="11876" y="26953"/>
                    <a:pt x="11909" y="26886"/>
                  </a:cubicBezTo>
                  <a:lnTo>
                    <a:pt x="11942" y="26819"/>
                  </a:lnTo>
                  <a:lnTo>
                    <a:pt x="11976" y="26786"/>
                  </a:lnTo>
                  <a:lnTo>
                    <a:pt x="12009" y="26719"/>
                  </a:lnTo>
                  <a:cubicBezTo>
                    <a:pt x="12609" y="25819"/>
                    <a:pt x="13243" y="24985"/>
                    <a:pt x="13910" y="24184"/>
                  </a:cubicBezTo>
                  <a:cubicBezTo>
                    <a:pt x="14611" y="23350"/>
                    <a:pt x="15345" y="22550"/>
                    <a:pt x="16112" y="21749"/>
                  </a:cubicBezTo>
                  <a:lnTo>
                    <a:pt x="17780" y="20081"/>
                  </a:lnTo>
                  <a:lnTo>
                    <a:pt x="17780" y="20515"/>
                  </a:lnTo>
                  <a:lnTo>
                    <a:pt x="17780" y="21115"/>
                  </a:lnTo>
                  <a:lnTo>
                    <a:pt x="17780" y="22783"/>
                  </a:lnTo>
                  <a:lnTo>
                    <a:pt x="17780" y="22917"/>
                  </a:lnTo>
                  <a:cubicBezTo>
                    <a:pt x="17780" y="23450"/>
                    <a:pt x="17746" y="23984"/>
                    <a:pt x="17713" y="24518"/>
                  </a:cubicBezTo>
                  <a:cubicBezTo>
                    <a:pt x="17646" y="26586"/>
                    <a:pt x="17546" y="28587"/>
                    <a:pt x="17380" y="30422"/>
                  </a:cubicBezTo>
                  <a:cubicBezTo>
                    <a:pt x="17246" y="32023"/>
                    <a:pt x="17079" y="33524"/>
                    <a:pt x="16913" y="34858"/>
                  </a:cubicBezTo>
                  <a:cubicBezTo>
                    <a:pt x="16746" y="36560"/>
                    <a:pt x="17246" y="38261"/>
                    <a:pt x="18347" y="39628"/>
                  </a:cubicBezTo>
                  <a:cubicBezTo>
                    <a:pt x="17646" y="40763"/>
                    <a:pt x="17313" y="42064"/>
                    <a:pt x="17313" y="43398"/>
                  </a:cubicBezTo>
                  <a:cubicBezTo>
                    <a:pt x="15912" y="44098"/>
                    <a:pt x="14911" y="45433"/>
                    <a:pt x="14644" y="46967"/>
                  </a:cubicBezTo>
                  <a:cubicBezTo>
                    <a:pt x="13277" y="53772"/>
                    <a:pt x="10775" y="65781"/>
                    <a:pt x="8240" y="74387"/>
                  </a:cubicBezTo>
                  <a:cubicBezTo>
                    <a:pt x="7372" y="74854"/>
                    <a:pt x="6705" y="75588"/>
                    <a:pt x="6338" y="76488"/>
                  </a:cubicBezTo>
                  <a:cubicBezTo>
                    <a:pt x="5838" y="77656"/>
                    <a:pt x="5838" y="78957"/>
                    <a:pt x="6305" y="80124"/>
                  </a:cubicBezTo>
                  <a:cubicBezTo>
                    <a:pt x="3536" y="87196"/>
                    <a:pt x="1435" y="97837"/>
                    <a:pt x="234" y="102940"/>
                  </a:cubicBezTo>
                  <a:cubicBezTo>
                    <a:pt x="0" y="104108"/>
                    <a:pt x="367" y="105309"/>
                    <a:pt x="1201" y="106176"/>
                  </a:cubicBezTo>
                  <a:cubicBezTo>
                    <a:pt x="1602" y="106576"/>
                    <a:pt x="2102" y="106910"/>
                    <a:pt x="2636" y="107110"/>
                  </a:cubicBezTo>
                  <a:cubicBezTo>
                    <a:pt x="3005" y="107246"/>
                    <a:pt x="3386" y="107314"/>
                    <a:pt x="3766" y="107314"/>
                  </a:cubicBezTo>
                  <a:cubicBezTo>
                    <a:pt x="4036" y="107314"/>
                    <a:pt x="4306" y="107280"/>
                    <a:pt x="4570" y="107210"/>
                  </a:cubicBezTo>
                  <a:cubicBezTo>
                    <a:pt x="5571" y="107010"/>
                    <a:pt x="6372" y="106276"/>
                    <a:pt x="6705" y="105342"/>
                  </a:cubicBezTo>
                  <a:cubicBezTo>
                    <a:pt x="8473" y="100339"/>
                    <a:pt x="11275" y="91366"/>
                    <a:pt x="14778" y="84094"/>
                  </a:cubicBezTo>
                  <a:cubicBezTo>
                    <a:pt x="16079" y="83793"/>
                    <a:pt x="17179" y="82859"/>
                    <a:pt x="17680" y="81625"/>
                  </a:cubicBezTo>
                  <a:cubicBezTo>
                    <a:pt x="18280" y="80258"/>
                    <a:pt x="18180" y="78690"/>
                    <a:pt x="17446" y="77422"/>
                  </a:cubicBezTo>
                  <a:cubicBezTo>
                    <a:pt x="19748" y="70851"/>
                    <a:pt x="22717" y="60977"/>
                    <a:pt x="24852" y="53805"/>
                  </a:cubicBezTo>
                  <a:cubicBezTo>
                    <a:pt x="24952" y="54606"/>
                    <a:pt x="25052" y="55406"/>
                    <a:pt x="25152" y="56274"/>
                  </a:cubicBezTo>
                  <a:cubicBezTo>
                    <a:pt x="25152" y="56340"/>
                    <a:pt x="25152" y="56441"/>
                    <a:pt x="25185" y="56541"/>
                  </a:cubicBezTo>
                  <a:cubicBezTo>
                    <a:pt x="25218" y="56974"/>
                    <a:pt x="25285" y="57441"/>
                    <a:pt x="25352" y="57908"/>
                  </a:cubicBezTo>
                  <a:lnTo>
                    <a:pt x="25352" y="58108"/>
                  </a:lnTo>
                  <a:cubicBezTo>
                    <a:pt x="25385" y="58575"/>
                    <a:pt x="25452" y="59076"/>
                    <a:pt x="25519" y="59543"/>
                  </a:cubicBezTo>
                  <a:cubicBezTo>
                    <a:pt x="25986" y="63579"/>
                    <a:pt x="26453" y="67949"/>
                    <a:pt x="26786" y="72052"/>
                  </a:cubicBezTo>
                  <a:cubicBezTo>
                    <a:pt x="27053" y="75187"/>
                    <a:pt x="27487" y="78189"/>
                    <a:pt x="27787" y="80825"/>
                  </a:cubicBezTo>
                  <a:cubicBezTo>
                    <a:pt x="27220" y="81492"/>
                    <a:pt x="26853" y="82292"/>
                    <a:pt x="26753" y="83160"/>
                  </a:cubicBezTo>
                  <a:cubicBezTo>
                    <a:pt x="26553" y="84694"/>
                    <a:pt x="27053" y="86228"/>
                    <a:pt x="28121" y="87296"/>
                  </a:cubicBezTo>
                  <a:cubicBezTo>
                    <a:pt x="28287" y="96636"/>
                    <a:pt x="29221" y="109378"/>
                    <a:pt x="29688" y="115249"/>
                  </a:cubicBezTo>
                  <a:cubicBezTo>
                    <a:pt x="29755" y="115816"/>
                    <a:pt x="29955" y="116383"/>
                    <a:pt x="30255" y="116850"/>
                  </a:cubicBezTo>
                  <a:lnTo>
                    <a:pt x="34859" y="47534"/>
                  </a:lnTo>
                  <a:cubicBezTo>
                    <a:pt x="34525" y="47100"/>
                    <a:pt x="34125" y="46700"/>
                    <a:pt x="33691" y="46333"/>
                  </a:cubicBezTo>
                  <a:cubicBezTo>
                    <a:pt x="33825" y="45633"/>
                    <a:pt x="33858" y="44932"/>
                    <a:pt x="33791" y="44232"/>
                  </a:cubicBezTo>
                  <a:cubicBezTo>
                    <a:pt x="33725" y="43698"/>
                    <a:pt x="33624" y="43198"/>
                    <a:pt x="33491" y="42664"/>
                  </a:cubicBezTo>
                  <a:cubicBezTo>
                    <a:pt x="34192" y="42264"/>
                    <a:pt x="34825" y="41663"/>
                    <a:pt x="35259" y="40996"/>
                  </a:cubicBezTo>
                  <a:lnTo>
                    <a:pt x="36860" y="16579"/>
                  </a:lnTo>
                  <a:cubicBezTo>
                    <a:pt x="36226" y="15078"/>
                    <a:pt x="34959" y="13943"/>
                    <a:pt x="33391" y="13410"/>
                  </a:cubicBezTo>
                  <a:cubicBezTo>
                    <a:pt x="33057" y="13310"/>
                    <a:pt x="32657" y="13176"/>
                    <a:pt x="32290" y="13076"/>
                  </a:cubicBezTo>
                  <a:cubicBezTo>
                    <a:pt x="31957" y="12976"/>
                    <a:pt x="31656" y="12909"/>
                    <a:pt x="31323" y="12809"/>
                  </a:cubicBezTo>
                  <a:cubicBezTo>
                    <a:pt x="29188" y="11942"/>
                    <a:pt x="28821" y="10541"/>
                    <a:pt x="29055" y="9073"/>
                  </a:cubicBezTo>
                  <a:cubicBezTo>
                    <a:pt x="29088" y="8873"/>
                    <a:pt x="29121" y="8706"/>
                    <a:pt x="29155" y="8506"/>
                  </a:cubicBezTo>
                  <a:lnTo>
                    <a:pt x="29221" y="8306"/>
                  </a:lnTo>
                  <a:cubicBezTo>
                    <a:pt x="29470" y="8349"/>
                    <a:pt x="29717" y="8370"/>
                    <a:pt x="29962" y="8370"/>
                  </a:cubicBezTo>
                  <a:cubicBezTo>
                    <a:pt x="31785" y="8370"/>
                    <a:pt x="33437" y="7202"/>
                    <a:pt x="34025" y="5437"/>
                  </a:cubicBezTo>
                  <a:cubicBezTo>
                    <a:pt x="34558" y="3669"/>
                    <a:pt x="34692" y="1801"/>
                    <a:pt x="3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0" name="Google Shape;1120;p49"/>
            <p:cNvSpPr/>
            <p:nvPr/>
          </p:nvSpPr>
          <p:spPr>
            <a:xfrm flipH="1">
              <a:off x="1454221" y="625714"/>
              <a:ext cx="405659" cy="45866"/>
            </a:xfrm>
            <a:custGeom>
              <a:avLst/>
              <a:gdLst/>
              <a:ahLst/>
              <a:cxnLst/>
              <a:rect l="l" t="t" r="r" b="b"/>
              <a:pathLst>
                <a:path w="13877" h="1569" extrusionOk="0">
                  <a:moveTo>
                    <a:pt x="901" y="1"/>
                  </a:moveTo>
                  <a:cubicBezTo>
                    <a:pt x="434" y="1"/>
                    <a:pt x="67" y="334"/>
                    <a:pt x="34" y="801"/>
                  </a:cubicBezTo>
                  <a:cubicBezTo>
                    <a:pt x="0" y="1201"/>
                    <a:pt x="334" y="1568"/>
                    <a:pt x="767" y="1568"/>
                  </a:cubicBezTo>
                  <a:lnTo>
                    <a:pt x="13043" y="1568"/>
                  </a:lnTo>
                  <a:cubicBezTo>
                    <a:pt x="13476" y="1568"/>
                    <a:pt x="13843" y="1235"/>
                    <a:pt x="13877" y="801"/>
                  </a:cubicBezTo>
                  <a:cubicBezTo>
                    <a:pt x="13877" y="367"/>
                    <a:pt x="13543" y="1"/>
                    <a:pt x="13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1" name="Google Shape;1121;p49"/>
            <p:cNvSpPr/>
            <p:nvPr/>
          </p:nvSpPr>
          <p:spPr>
            <a:xfrm flipH="1">
              <a:off x="3254271" y="1181015"/>
              <a:ext cx="524840" cy="875689"/>
            </a:xfrm>
            <a:custGeom>
              <a:avLst/>
              <a:gdLst/>
              <a:ahLst/>
              <a:cxnLst/>
              <a:rect l="l" t="t" r="r" b="b"/>
              <a:pathLst>
                <a:path w="17954" h="29956" extrusionOk="0">
                  <a:moveTo>
                    <a:pt x="15182" y="0"/>
                  </a:moveTo>
                  <a:cubicBezTo>
                    <a:pt x="13876" y="0"/>
                    <a:pt x="12771" y="985"/>
                    <a:pt x="12616" y="2286"/>
                  </a:cubicBezTo>
                  <a:lnTo>
                    <a:pt x="12616" y="2320"/>
                  </a:lnTo>
                  <a:cubicBezTo>
                    <a:pt x="12316" y="4822"/>
                    <a:pt x="11983" y="7357"/>
                    <a:pt x="11649" y="9859"/>
                  </a:cubicBezTo>
                  <a:cubicBezTo>
                    <a:pt x="11449" y="11093"/>
                    <a:pt x="11249" y="12327"/>
                    <a:pt x="11049" y="13561"/>
                  </a:cubicBezTo>
                  <a:cubicBezTo>
                    <a:pt x="10848" y="14729"/>
                    <a:pt x="10582" y="15863"/>
                    <a:pt x="10248" y="16997"/>
                  </a:cubicBezTo>
                  <a:cubicBezTo>
                    <a:pt x="10148" y="17264"/>
                    <a:pt x="10081" y="17497"/>
                    <a:pt x="9981" y="17697"/>
                  </a:cubicBezTo>
                  <a:cubicBezTo>
                    <a:pt x="9914" y="17864"/>
                    <a:pt x="9848" y="18031"/>
                    <a:pt x="9748" y="18198"/>
                  </a:cubicBezTo>
                  <a:cubicBezTo>
                    <a:pt x="9447" y="18631"/>
                    <a:pt x="9114" y="19065"/>
                    <a:pt x="8747" y="19499"/>
                  </a:cubicBezTo>
                  <a:cubicBezTo>
                    <a:pt x="8013" y="20399"/>
                    <a:pt x="7146" y="21300"/>
                    <a:pt x="6245" y="22234"/>
                  </a:cubicBezTo>
                  <a:cubicBezTo>
                    <a:pt x="4511" y="24035"/>
                    <a:pt x="2676" y="25870"/>
                    <a:pt x="875" y="27705"/>
                  </a:cubicBezTo>
                  <a:cubicBezTo>
                    <a:pt x="0" y="28606"/>
                    <a:pt x="782" y="29956"/>
                    <a:pt x="1809" y="29956"/>
                  </a:cubicBezTo>
                  <a:cubicBezTo>
                    <a:pt x="2035" y="29956"/>
                    <a:pt x="2274" y="29890"/>
                    <a:pt x="2509" y="29739"/>
                  </a:cubicBezTo>
                  <a:cubicBezTo>
                    <a:pt x="4744" y="28372"/>
                    <a:pt x="6912" y="26837"/>
                    <a:pt x="8980" y="25236"/>
                  </a:cubicBezTo>
                  <a:cubicBezTo>
                    <a:pt x="10014" y="24402"/>
                    <a:pt x="11049" y="23568"/>
                    <a:pt x="12049" y="22601"/>
                  </a:cubicBezTo>
                  <a:cubicBezTo>
                    <a:pt x="12616" y="22067"/>
                    <a:pt x="13117" y="21500"/>
                    <a:pt x="13584" y="20933"/>
                  </a:cubicBezTo>
                  <a:cubicBezTo>
                    <a:pt x="13884" y="20566"/>
                    <a:pt x="14117" y="20166"/>
                    <a:pt x="14318" y="19732"/>
                  </a:cubicBezTo>
                  <a:cubicBezTo>
                    <a:pt x="14518" y="19332"/>
                    <a:pt x="14684" y="18998"/>
                    <a:pt x="14818" y="18631"/>
                  </a:cubicBezTo>
                  <a:cubicBezTo>
                    <a:pt x="15318" y="17331"/>
                    <a:pt x="15719" y="15963"/>
                    <a:pt x="16019" y="14595"/>
                  </a:cubicBezTo>
                  <a:cubicBezTo>
                    <a:pt x="16352" y="13294"/>
                    <a:pt x="16586" y="11993"/>
                    <a:pt x="16819" y="10659"/>
                  </a:cubicBezTo>
                  <a:cubicBezTo>
                    <a:pt x="17286" y="8057"/>
                    <a:pt x="17620" y="5489"/>
                    <a:pt x="17853" y="2820"/>
                  </a:cubicBezTo>
                  <a:lnTo>
                    <a:pt x="17820" y="2820"/>
                  </a:lnTo>
                  <a:cubicBezTo>
                    <a:pt x="17953" y="1419"/>
                    <a:pt x="16886" y="152"/>
                    <a:pt x="15485" y="18"/>
                  </a:cubicBezTo>
                  <a:cubicBezTo>
                    <a:pt x="15383" y="6"/>
                    <a:pt x="15282" y="0"/>
                    <a:pt x="15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2" name="Google Shape;1122;p49"/>
            <p:cNvSpPr/>
            <p:nvPr/>
          </p:nvSpPr>
          <p:spPr>
            <a:xfrm flipH="1">
              <a:off x="3335215" y="1680393"/>
              <a:ext cx="99478" cy="149027"/>
            </a:xfrm>
            <a:custGeom>
              <a:avLst/>
              <a:gdLst/>
              <a:ahLst/>
              <a:cxnLst/>
              <a:rect l="l" t="t" r="r" b="b"/>
              <a:pathLst>
                <a:path w="3403" h="5098" extrusionOk="0">
                  <a:moveTo>
                    <a:pt x="2531" y="1"/>
                  </a:moveTo>
                  <a:cubicBezTo>
                    <a:pt x="1912" y="1"/>
                    <a:pt x="1101" y="847"/>
                    <a:pt x="601" y="2082"/>
                  </a:cubicBezTo>
                  <a:cubicBezTo>
                    <a:pt x="0" y="3450"/>
                    <a:pt x="34" y="4784"/>
                    <a:pt x="668" y="5051"/>
                  </a:cubicBezTo>
                  <a:cubicBezTo>
                    <a:pt x="739" y="5083"/>
                    <a:pt x="815" y="5098"/>
                    <a:pt x="895" y="5098"/>
                  </a:cubicBezTo>
                  <a:cubicBezTo>
                    <a:pt x="1492" y="5098"/>
                    <a:pt x="2306" y="4251"/>
                    <a:pt x="2836" y="3016"/>
                  </a:cubicBezTo>
                  <a:cubicBezTo>
                    <a:pt x="3403" y="1649"/>
                    <a:pt x="3369" y="314"/>
                    <a:pt x="2769" y="47"/>
                  </a:cubicBezTo>
                  <a:cubicBezTo>
                    <a:pt x="2694" y="16"/>
                    <a:pt x="2614" y="1"/>
                    <a:pt x="25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3" name="Google Shape;1123;p49"/>
            <p:cNvSpPr/>
            <p:nvPr/>
          </p:nvSpPr>
          <p:spPr>
            <a:xfrm flipH="1">
              <a:off x="3690156" y="1983827"/>
              <a:ext cx="105325" cy="133856"/>
            </a:xfrm>
            <a:custGeom>
              <a:avLst/>
              <a:gdLst/>
              <a:ahLst/>
              <a:cxnLst/>
              <a:rect l="l" t="t" r="r" b="b"/>
              <a:pathLst>
                <a:path w="3603" h="4579" extrusionOk="0">
                  <a:moveTo>
                    <a:pt x="2036" y="0"/>
                  </a:moveTo>
                  <a:cubicBezTo>
                    <a:pt x="1759" y="0"/>
                    <a:pt x="1480" y="78"/>
                    <a:pt x="1234" y="242"/>
                  </a:cubicBezTo>
                  <a:lnTo>
                    <a:pt x="0" y="1076"/>
                  </a:lnTo>
                  <a:lnTo>
                    <a:pt x="1968" y="4578"/>
                  </a:lnTo>
                  <a:cubicBezTo>
                    <a:pt x="2502" y="3811"/>
                    <a:pt x="2969" y="2977"/>
                    <a:pt x="3403" y="2143"/>
                  </a:cubicBezTo>
                  <a:cubicBezTo>
                    <a:pt x="3603" y="1676"/>
                    <a:pt x="3569" y="1176"/>
                    <a:pt x="3336" y="742"/>
                  </a:cubicBezTo>
                  <a:cubicBezTo>
                    <a:pt x="3054" y="266"/>
                    <a:pt x="2548" y="0"/>
                    <a:pt x="2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4" name="Google Shape;1124;p49"/>
            <p:cNvSpPr/>
            <p:nvPr/>
          </p:nvSpPr>
          <p:spPr>
            <a:xfrm flipH="1">
              <a:off x="3737922" y="2015252"/>
              <a:ext cx="95590" cy="147273"/>
            </a:xfrm>
            <a:custGeom>
              <a:avLst/>
              <a:gdLst/>
              <a:ahLst/>
              <a:cxnLst/>
              <a:rect l="l" t="t" r="r" b="b"/>
              <a:pathLst>
                <a:path w="3270" h="5038" extrusionOk="0">
                  <a:moveTo>
                    <a:pt x="1301" y="1"/>
                  </a:moveTo>
                  <a:lnTo>
                    <a:pt x="0" y="2202"/>
                  </a:lnTo>
                  <a:lnTo>
                    <a:pt x="1935" y="5037"/>
                  </a:lnTo>
                  <a:lnTo>
                    <a:pt x="3269" y="3503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1125;p49"/>
            <p:cNvSpPr/>
            <p:nvPr/>
          </p:nvSpPr>
          <p:spPr>
            <a:xfrm flipH="1">
              <a:off x="1826701" y="3834624"/>
              <a:ext cx="183726" cy="332578"/>
            </a:xfrm>
            <a:custGeom>
              <a:avLst/>
              <a:gdLst/>
              <a:ahLst/>
              <a:cxnLst/>
              <a:rect l="l" t="t" r="r" b="b"/>
              <a:pathLst>
                <a:path w="6285" h="11377" extrusionOk="0">
                  <a:moveTo>
                    <a:pt x="2662" y="1"/>
                  </a:moveTo>
                  <a:cubicBezTo>
                    <a:pt x="2547" y="1"/>
                    <a:pt x="2439" y="87"/>
                    <a:pt x="2382" y="174"/>
                  </a:cubicBezTo>
                  <a:lnTo>
                    <a:pt x="580" y="4010"/>
                  </a:lnTo>
                  <a:cubicBezTo>
                    <a:pt x="514" y="4210"/>
                    <a:pt x="514" y="4410"/>
                    <a:pt x="580" y="4610"/>
                  </a:cubicBezTo>
                  <a:cubicBezTo>
                    <a:pt x="880" y="5711"/>
                    <a:pt x="1247" y="7746"/>
                    <a:pt x="147" y="10548"/>
                  </a:cubicBezTo>
                  <a:cubicBezTo>
                    <a:pt x="0" y="10903"/>
                    <a:pt x="417" y="11377"/>
                    <a:pt x="922" y="11377"/>
                  </a:cubicBezTo>
                  <a:cubicBezTo>
                    <a:pt x="1222" y="11377"/>
                    <a:pt x="1553" y="11209"/>
                    <a:pt x="1814" y="10748"/>
                  </a:cubicBezTo>
                  <a:cubicBezTo>
                    <a:pt x="3182" y="8413"/>
                    <a:pt x="3883" y="6011"/>
                    <a:pt x="4316" y="5077"/>
                  </a:cubicBezTo>
                  <a:cubicBezTo>
                    <a:pt x="5050" y="3510"/>
                    <a:pt x="5550" y="2642"/>
                    <a:pt x="6151" y="1441"/>
                  </a:cubicBezTo>
                  <a:cubicBezTo>
                    <a:pt x="6284" y="1141"/>
                    <a:pt x="6118" y="774"/>
                    <a:pt x="5817" y="708"/>
                  </a:cubicBezTo>
                  <a:lnTo>
                    <a:pt x="2715" y="7"/>
                  </a:lnTo>
                  <a:cubicBezTo>
                    <a:pt x="2697" y="3"/>
                    <a:pt x="2679" y="1"/>
                    <a:pt x="2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6" name="Google Shape;1126;p49"/>
            <p:cNvSpPr/>
            <p:nvPr/>
          </p:nvSpPr>
          <p:spPr>
            <a:xfrm flipH="1">
              <a:off x="2921751" y="4298982"/>
              <a:ext cx="395925" cy="116053"/>
            </a:xfrm>
            <a:custGeom>
              <a:avLst/>
              <a:gdLst/>
              <a:ahLst/>
              <a:cxnLst/>
              <a:rect l="l" t="t" r="r" b="b"/>
              <a:pathLst>
                <a:path w="13544" h="3970" extrusionOk="0">
                  <a:moveTo>
                    <a:pt x="8706" y="0"/>
                  </a:moveTo>
                  <a:cubicBezTo>
                    <a:pt x="8406" y="33"/>
                    <a:pt x="8139" y="100"/>
                    <a:pt x="7873" y="267"/>
                  </a:cubicBezTo>
                  <a:cubicBezTo>
                    <a:pt x="5538" y="1701"/>
                    <a:pt x="3303" y="1735"/>
                    <a:pt x="601" y="2335"/>
                  </a:cubicBezTo>
                  <a:cubicBezTo>
                    <a:pt x="0" y="2435"/>
                    <a:pt x="401" y="3903"/>
                    <a:pt x="1802" y="3903"/>
                  </a:cubicBezTo>
                  <a:cubicBezTo>
                    <a:pt x="4137" y="3903"/>
                    <a:pt x="5904" y="3836"/>
                    <a:pt x="7906" y="3836"/>
                  </a:cubicBezTo>
                  <a:cubicBezTo>
                    <a:pt x="9607" y="3836"/>
                    <a:pt x="11609" y="3936"/>
                    <a:pt x="12943" y="3970"/>
                  </a:cubicBezTo>
                  <a:cubicBezTo>
                    <a:pt x="13276" y="3970"/>
                    <a:pt x="13543" y="3669"/>
                    <a:pt x="13477" y="3369"/>
                  </a:cubicBezTo>
                  <a:lnTo>
                    <a:pt x="12809" y="267"/>
                  </a:lnTo>
                  <a:cubicBezTo>
                    <a:pt x="12776" y="134"/>
                    <a:pt x="12643" y="33"/>
                    <a:pt x="12509" y="33"/>
                  </a:cubicBezTo>
                  <a:lnTo>
                    <a:pt x="8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7" name="Google Shape;1127;p49"/>
            <p:cNvSpPr/>
            <p:nvPr/>
          </p:nvSpPr>
          <p:spPr>
            <a:xfrm flipH="1">
              <a:off x="3039733" y="3084197"/>
              <a:ext cx="258445" cy="261602"/>
            </a:xfrm>
            <a:custGeom>
              <a:avLst/>
              <a:gdLst/>
              <a:ahLst/>
              <a:cxnLst/>
              <a:rect l="l" t="t" r="r" b="b"/>
              <a:pathLst>
                <a:path w="8841" h="8949" extrusionOk="0">
                  <a:moveTo>
                    <a:pt x="4239" y="0"/>
                  </a:moveTo>
                  <a:cubicBezTo>
                    <a:pt x="3973" y="0"/>
                    <a:pt x="3704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803" y="8948"/>
                    <a:pt x="4676" y="8948"/>
                  </a:cubicBezTo>
                  <a:cubicBezTo>
                    <a:pt x="4929" y="8948"/>
                    <a:pt x="5184" y="8922"/>
                    <a:pt x="5438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90" y="0"/>
                    <a:pt x="4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8" name="Google Shape;1128;p49"/>
            <p:cNvSpPr/>
            <p:nvPr/>
          </p:nvSpPr>
          <p:spPr>
            <a:xfrm flipH="1">
              <a:off x="2934438" y="2070677"/>
              <a:ext cx="369586" cy="2149349"/>
            </a:xfrm>
            <a:custGeom>
              <a:avLst/>
              <a:gdLst/>
              <a:ahLst/>
              <a:cxnLst/>
              <a:rect l="l" t="t" r="r" b="b"/>
              <a:pathLst>
                <a:path w="12643" h="73526" extrusionOk="0">
                  <a:moveTo>
                    <a:pt x="5858" y="1"/>
                  </a:moveTo>
                  <a:cubicBezTo>
                    <a:pt x="5555" y="1"/>
                    <a:pt x="5247" y="24"/>
                    <a:pt x="4937" y="73"/>
                  </a:cubicBezTo>
                  <a:cubicBezTo>
                    <a:pt x="2102" y="573"/>
                    <a:pt x="0" y="3041"/>
                    <a:pt x="67" y="5910"/>
                  </a:cubicBezTo>
                  <a:cubicBezTo>
                    <a:pt x="200" y="14783"/>
                    <a:pt x="667" y="33030"/>
                    <a:pt x="1968" y="40768"/>
                  </a:cubicBezTo>
                  <a:cubicBezTo>
                    <a:pt x="3403" y="49308"/>
                    <a:pt x="5571" y="64686"/>
                    <a:pt x="6438" y="70823"/>
                  </a:cubicBezTo>
                  <a:cubicBezTo>
                    <a:pt x="6638" y="72358"/>
                    <a:pt x="7939" y="73525"/>
                    <a:pt x="9507" y="73525"/>
                  </a:cubicBezTo>
                  <a:cubicBezTo>
                    <a:pt x="11242" y="73525"/>
                    <a:pt x="12643" y="72124"/>
                    <a:pt x="12643" y="70356"/>
                  </a:cubicBezTo>
                  <a:cubicBezTo>
                    <a:pt x="12509" y="64018"/>
                    <a:pt x="12209" y="49575"/>
                    <a:pt x="11342" y="40168"/>
                  </a:cubicBezTo>
                  <a:cubicBezTo>
                    <a:pt x="11041" y="36899"/>
                    <a:pt x="11442" y="32162"/>
                    <a:pt x="11375" y="27192"/>
                  </a:cubicBezTo>
                  <a:cubicBezTo>
                    <a:pt x="11308" y="20888"/>
                    <a:pt x="11442" y="14016"/>
                    <a:pt x="11642" y="8645"/>
                  </a:cubicBezTo>
                  <a:cubicBezTo>
                    <a:pt x="11642" y="7745"/>
                    <a:pt x="11675" y="6877"/>
                    <a:pt x="11709" y="6044"/>
                  </a:cubicBezTo>
                  <a:cubicBezTo>
                    <a:pt x="11831" y="2687"/>
                    <a:pt x="9106" y="1"/>
                    <a:pt x="5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9" name="Google Shape;1129;p49"/>
            <p:cNvSpPr/>
            <p:nvPr/>
          </p:nvSpPr>
          <p:spPr>
            <a:xfrm flipH="1">
              <a:off x="2922745" y="3084197"/>
              <a:ext cx="258415" cy="261602"/>
            </a:xfrm>
            <a:custGeom>
              <a:avLst/>
              <a:gdLst/>
              <a:ahLst/>
              <a:cxnLst/>
              <a:rect l="l" t="t" r="r" b="b"/>
              <a:pathLst>
                <a:path w="8840" h="8949" extrusionOk="0">
                  <a:moveTo>
                    <a:pt x="4229" y="0"/>
                  </a:moveTo>
                  <a:cubicBezTo>
                    <a:pt x="3965" y="0"/>
                    <a:pt x="3700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777" y="8948"/>
                    <a:pt x="4667" y="8948"/>
                  </a:cubicBezTo>
                  <a:cubicBezTo>
                    <a:pt x="4922" y="8948"/>
                    <a:pt x="5180" y="8922"/>
                    <a:pt x="5437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65" y="0"/>
                    <a:pt x="4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0" name="Google Shape;1130;p49"/>
            <p:cNvSpPr/>
            <p:nvPr/>
          </p:nvSpPr>
          <p:spPr>
            <a:xfrm flipH="1">
              <a:off x="2958818" y="2074740"/>
              <a:ext cx="153120" cy="425187"/>
            </a:xfrm>
            <a:custGeom>
              <a:avLst/>
              <a:gdLst/>
              <a:ahLst/>
              <a:cxnLst/>
              <a:rect l="l" t="t" r="r" b="b"/>
              <a:pathLst>
                <a:path w="5238" h="14545" extrusionOk="0">
                  <a:moveTo>
                    <a:pt x="568" y="0"/>
                  </a:moveTo>
                  <a:cubicBezTo>
                    <a:pt x="1" y="3369"/>
                    <a:pt x="2269" y="9540"/>
                    <a:pt x="4904" y="14544"/>
                  </a:cubicBezTo>
                  <a:cubicBezTo>
                    <a:pt x="4937" y="12409"/>
                    <a:pt x="5004" y="10374"/>
                    <a:pt x="5038" y="8506"/>
                  </a:cubicBezTo>
                  <a:cubicBezTo>
                    <a:pt x="5071" y="7606"/>
                    <a:pt x="5104" y="6705"/>
                    <a:pt x="5138" y="5905"/>
                  </a:cubicBezTo>
                  <a:cubicBezTo>
                    <a:pt x="5238" y="3103"/>
                    <a:pt x="3303" y="601"/>
                    <a:pt x="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1" name="Google Shape;1131;p49"/>
            <p:cNvSpPr/>
            <p:nvPr/>
          </p:nvSpPr>
          <p:spPr>
            <a:xfrm flipH="1">
              <a:off x="2739399" y="1810595"/>
              <a:ext cx="546092" cy="481079"/>
            </a:xfrm>
            <a:custGeom>
              <a:avLst/>
              <a:gdLst/>
              <a:ahLst/>
              <a:cxnLst/>
              <a:rect l="l" t="t" r="r" b="b"/>
              <a:pathLst>
                <a:path w="18681" h="16457" extrusionOk="0">
                  <a:moveTo>
                    <a:pt x="9331" y="1"/>
                  </a:moveTo>
                  <a:cubicBezTo>
                    <a:pt x="8278" y="1"/>
                    <a:pt x="7206" y="203"/>
                    <a:pt x="6171" y="630"/>
                  </a:cubicBezTo>
                  <a:cubicBezTo>
                    <a:pt x="2001" y="2398"/>
                    <a:pt x="0" y="7202"/>
                    <a:pt x="1768" y="11405"/>
                  </a:cubicBezTo>
                  <a:cubicBezTo>
                    <a:pt x="3071" y="14561"/>
                    <a:pt x="6122" y="16457"/>
                    <a:pt x="9327" y="16457"/>
                  </a:cubicBezTo>
                  <a:cubicBezTo>
                    <a:pt x="10391" y="16457"/>
                    <a:pt x="11470" y="16248"/>
                    <a:pt x="12509" y="15808"/>
                  </a:cubicBezTo>
                  <a:cubicBezTo>
                    <a:pt x="16712" y="14073"/>
                    <a:pt x="18680" y="9270"/>
                    <a:pt x="16945" y="5067"/>
                  </a:cubicBezTo>
                  <a:cubicBezTo>
                    <a:pt x="15613" y="1899"/>
                    <a:pt x="12556" y="1"/>
                    <a:pt x="9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2" name="Google Shape;1132;p49"/>
            <p:cNvSpPr/>
            <p:nvPr/>
          </p:nvSpPr>
          <p:spPr>
            <a:xfrm flipH="1">
              <a:off x="2438099" y="2961654"/>
              <a:ext cx="273061" cy="257363"/>
            </a:xfrm>
            <a:custGeom>
              <a:avLst/>
              <a:gdLst/>
              <a:ahLst/>
              <a:cxnLst/>
              <a:rect l="l" t="t" r="r" b="b"/>
              <a:pathLst>
                <a:path w="9341" h="8804" extrusionOk="0">
                  <a:moveTo>
                    <a:pt x="4240" y="1"/>
                  </a:moveTo>
                  <a:cubicBezTo>
                    <a:pt x="3666" y="1"/>
                    <a:pt x="3096" y="134"/>
                    <a:pt x="2569" y="416"/>
                  </a:cubicBezTo>
                  <a:cubicBezTo>
                    <a:pt x="634" y="1450"/>
                    <a:pt x="0" y="4052"/>
                    <a:pt x="1168" y="6253"/>
                  </a:cubicBezTo>
                  <a:cubicBezTo>
                    <a:pt x="2017" y="7855"/>
                    <a:pt x="3572" y="8803"/>
                    <a:pt x="5115" y="8803"/>
                  </a:cubicBezTo>
                  <a:cubicBezTo>
                    <a:pt x="5693" y="8803"/>
                    <a:pt x="6269" y="8670"/>
                    <a:pt x="6805" y="8388"/>
                  </a:cubicBezTo>
                  <a:cubicBezTo>
                    <a:pt x="8740" y="7354"/>
                    <a:pt x="9340" y="4752"/>
                    <a:pt x="8206" y="2551"/>
                  </a:cubicBezTo>
                  <a:cubicBezTo>
                    <a:pt x="7333" y="949"/>
                    <a:pt x="5771" y="1"/>
                    <a:pt x="4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3" name="Google Shape;1133;p49"/>
            <p:cNvSpPr/>
            <p:nvPr/>
          </p:nvSpPr>
          <p:spPr>
            <a:xfrm flipH="1">
              <a:off x="1971022" y="2010516"/>
              <a:ext cx="1065817" cy="1851031"/>
            </a:xfrm>
            <a:custGeom>
              <a:avLst/>
              <a:gdLst/>
              <a:ahLst/>
              <a:cxnLst/>
              <a:rect l="l" t="t" r="r" b="b"/>
              <a:pathLst>
                <a:path w="36460" h="63321" extrusionOk="0">
                  <a:moveTo>
                    <a:pt x="6584" y="1"/>
                  </a:moveTo>
                  <a:cubicBezTo>
                    <a:pt x="6095" y="1"/>
                    <a:pt x="5599" y="64"/>
                    <a:pt x="5104" y="196"/>
                  </a:cubicBezTo>
                  <a:cubicBezTo>
                    <a:pt x="1801" y="1030"/>
                    <a:pt x="0" y="4599"/>
                    <a:pt x="1234" y="7768"/>
                  </a:cubicBezTo>
                  <a:cubicBezTo>
                    <a:pt x="4603" y="16508"/>
                    <a:pt x="10875" y="32386"/>
                    <a:pt x="14144" y="38790"/>
                  </a:cubicBezTo>
                  <a:cubicBezTo>
                    <a:pt x="17946" y="46329"/>
                    <a:pt x="26252" y="57203"/>
                    <a:pt x="30022" y="62040"/>
                  </a:cubicBezTo>
                  <a:cubicBezTo>
                    <a:pt x="30670" y="62871"/>
                    <a:pt x="31664" y="63321"/>
                    <a:pt x="32665" y="63321"/>
                  </a:cubicBezTo>
                  <a:cubicBezTo>
                    <a:pt x="33312" y="63321"/>
                    <a:pt x="33962" y="63133"/>
                    <a:pt x="34525" y="62741"/>
                  </a:cubicBezTo>
                  <a:cubicBezTo>
                    <a:pt x="36026" y="61740"/>
                    <a:pt x="36459" y="59705"/>
                    <a:pt x="35492" y="58171"/>
                  </a:cubicBezTo>
                  <a:cubicBezTo>
                    <a:pt x="32657" y="53601"/>
                    <a:pt x="26953" y="44227"/>
                    <a:pt x="23484" y="37122"/>
                  </a:cubicBezTo>
                  <a:cubicBezTo>
                    <a:pt x="19581" y="29083"/>
                    <a:pt x="14544" y="12605"/>
                    <a:pt x="12042" y="4099"/>
                  </a:cubicBezTo>
                  <a:cubicBezTo>
                    <a:pt x="11318" y="1619"/>
                    <a:pt x="9058" y="1"/>
                    <a:pt x="6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4" name="Google Shape;1134;p49"/>
            <p:cNvSpPr/>
            <p:nvPr/>
          </p:nvSpPr>
          <p:spPr>
            <a:xfrm flipH="1">
              <a:off x="2325963" y="2919735"/>
              <a:ext cx="273061" cy="256924"/>
            </a:xfrm>
            <a:custGeom>
              <a:avLst/>
              <a:gdLst/>
              <a:ahLst/>
              <a:cxnLst/>
              <a:rect l="l" t="t" r="r" b="b"/>
              <a:pathLst>
                <a:path w="9341" h="8789" extrusionOk="0">
                  <a:moveTo>
                    <a:pt x="4244" y="0"/>
                  </a:moveTo>
                  <a:cubicBezTo>
                    <a:pt x="3668" y="0"/>
                    <a:pt x="3096" y="133"/>
                    <a:pt x="2569" y="415"/>
                  </a:cubicBezTo>
                  <a:cubicBezTo>
                    <a:pt x="634" y="1449"/>
                    <a:pt x="0" y="4051"/>
                    <a:pt x="1168" y="6253"/>
                  </a:cubicBezTo>
                  <a:cubicBezTo>
                    <a:pt x="2019" y="7857"/>
                    <a:pt x="3578" y="8788"/>
                    <a:pt x="5110" y="8788"/>
                  </a:cubicBezTo>
                  <a:cubicBezTo>
                    <a:pt x="5680" y="8788"/>
                    <a:pt x="6247" y="8659"/>
                    <a:pt x="6772" y="8388"/>
                  </a:cubicBezTo>
                  <a:cubicBezTo>
                    <a:pt x="8740" y="7354"/>
                    <a:pt x="9340" y="4752"/>
                    <a:pt x="8173" y="2550"/>
                  </a:cubicBezTo>
                  <a:cubicBezTo>
                    <a:pt x="7348" y="949"/>
                    <a:pt x="5782" y="0"/>
                    <a:pt x="4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1135;p49"/>
            <p:cNvSpPr/>
            <p:nvPr/>
          </p:nvSpPr>
          <p:spPr>
            <a:xfrm flipH="1">
              <a:off x="2764772" y="1089722"/>
              <a:ext cx="667963" cy="938685"/>
            </a:xfrm>
            <a:custGeom>
              <a:avLst/>
              <a:gdLst/>
              <a:ahLst/>
              <a:cxnLst/>
              <a:rect l="l" t="t" r="r" b="b"/>
              <a:pathLst>
                <a:path w="22850" h="32111" extrusionOk="0">
                  <a:moveTo>
                    <a:pt x="16224" y="1"/>
                  </a:moveTo>
                  <a:cubicBezTo>
                    <a:pt x="16164" y="1"/>
                    <a:pt x="16105" y="2"/>
                    <a:pt x="16045" y="6"/>
                  </a:cubicBezTo>
                  <a:cubicBezTo>
                    <a:pt x="15678" y="6"/>
                    <a:pt x="15278" y="39"/>
                    <a:pt x="14877" y="39"/>
                  </a:cubicBezTo>
                  <a:cubicBezTo>
                    <a:pt x="14377" y="72"/>
                    <a:pt x="13877" y="139"/>
                    <a:pt x="13376" y="172"/>
                  </a:cubicBezTo>
                  <a:cubicBezTo>
                    <a:pt x="10774" y="473"/>
                    <a:pt x="8173" y="873"/>
                    <a:pt x="5604" y="1473"/>
                  </a:cubicBezTo>
                  <a:cubicBezTo>
                    <a:pt x="5304" y="1540"/>
                    <a:pt x="4970" y="1640"/>
                    <a:pt x="4670" y="1707"/>
                  </a:cubicBezTo>
                  <a:cubicBezTo>
                    <a:pt x="4303" y="1840"/>
                    <a:pt x="3936" y="1940"/>
                    <a:pt x="3603" y="2074"/>
                  </a:cubicBezTo>
                  <a:cubicBezTo>
                    <a:pt x="1601" y="2741"/>
                    <a:pt x="234" y="4542"/>
                    <a:pt x="167" y="6644"/>
                  </a:cubicBezTo>
                  <a:cubicBezTo>
                    <a:pt x="0" y="10546"/>
                    <a:pt x="300" y="17818"/>
                    <a:pt x="3403" y="27725"/>
                  </a:cubicBezTo>
                  <a:cubicBezTo>
                    <a:pt x="4204" y="30367"/>
                    <a:pt x="6642" y="32110"/>
                    <a:pt x="9332" y="32110"/>
                  </a:cubicBezTo>
                  <a:cubicBezTo>
                    <a:pt x="9665" y="32110"/>
                    <a:pt x="10002" y="32084"/>
                    <a:pt x="10341" y="32028"/>
                  </a:cubicBezTo>
                  <a:lnTo>
                    <a:pt x="17046" y="30928"/>
                  </a:lnTo>
                  <a:cubicBezTo>
                    <a:pt x="20548" y="30361"/>
                    <a:pt x="22850" y="26992"/>
                    <a:pt x="22116" y="23522"/>
                  </a:cubicBezTo>
                  <a:cubicBezTo>
                    <a:pt x="21816" y="22188"/>
                    <a:pt x="21515" y="20687"/>
                    <a:pt x="21249" y="19086"/>
                  </a:cubicBezTo>
                  <a:cubicBezTo>
                    <a:pt x="20815" y="16818"/>
                    <a:pt x="20415" y="14182"/>
                    <a:pt x="20114" y="11581"/>
                  </a:cubicBezTo>
                  <a:cubicBezTo>
                    <a:pt x="19814" y="8945"/>
                    <a:pt x="19614" y="6177"/>
                    <a:pt x="19581" y="3341"/>
                  </a:cubicBezTo>
                  <a:cubicBezTo>
                    <a:pt x="19581" y="1499"/>
                    <a:pt x="18077" y="1"/>
                    <a:pt x="16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6" name="Google Shape;1136;p49"/>
            <p:cNvSpPr/>
            <p:nvPr/>
          </p:nvSpPr>
          <p:spPr>
            <a:xfrm flipH="1">
              <a:off x="2838877" y="1244917"/>
              <a:ext cx="118976" cy="230147"/>
            </a:xfrm>
            <a:custGeom>
              <a:avLst/>
              <a:gdLst/>
              <a:ahLst/>
              <a:cxnLst/>
              <a:rect l="l" t="t" r="r" b="b"/>
              <a:pathLst>
                <a:path w="4070" h="7873" extrusionOk="0">
                  <a:moveTo>
                    <a:pt x="3402" y="0"/>
                  </a:moveTo>
                  <a:lnTo>
                    <a:pt x="0" y="601"/>
                  </a:lnTo>
                  <a:cubicBezTo>
                    <a:pt x="600" y="3369"/>
                    <a:pt x="2035" y="5871"/>
                    <a:pt x="4070" y="7873"/>
                  </a:cubicBezTo>
                  <a:cubicBezTo>
                    <a:pt x="4003" y="7339"/>
                    <a:pt x="3936" y="6805"/>
                    <a:pt x="3869" y="6272"/>
                  </a:cubicBezTo>
                  <a:cubicBezTo>
                    <a:pt x="3636" y="4237"/>
                    <a:pt x="3469" y="2135"/>
                    <a:pt x="3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7" name="Google Shape;1137;p49"/>
            <p:cNvSpPr/>
            <p:nvPr/>
          </p:nvSpPr>
          <p:spPr>
            <a:xfrm flipH="1">
              <a:off x="3015704" y="813796"/>
              <a:ext cx="262011" cy="210766"/>
            </a:xfrm>
            <a:custGeom>
              <a:avLst/>
              <a:gdLst/>
              <a:ahLst/>
              <a:cxnLst/>
              <a:rect l="l" t="t" r="r" b="b"/>
              <a:pathLst>
                <a:path w="8963" h="7210" extrusionOk="0">
                  <a:moveTo>
                    <a:pt x="4969" y="264"/>
                  </a:moveTo>
                  <a:cubicBezTo>
                    <a:pt x="6322" y="264"/>
                    <a:pt x="7588" y="1083"/>
                    <a:pt x="8107" y="2406"/>
                  </a:cubicBezTo>
                  <a:cubicBezTo>
                    <a:pt x="8962" y="4725"/>
                    <a:pt x="7168" y="6952"/>
                    <a:pt x="4993" y="6952"/>
                  </a:cubicBezTo>
                  <a:cubicBezTo>
                    <a:pt x="4540" y="6952"/>
                    <a:pt x="4070" y="6855"/>
                    <a:pt x="3603" y="6643"/>
                  </a:cubicBezTo>
                  <a:cubicBezTo>
                    <a:pt x="902" y="5408"/>
                    <a:pt x="1002" y="1539"/>
                    <a:pt x="3804" y="471"/>
                  </a:cubicBezTo>
                  <a:cubicBezTo>
                    <a:pt x="4189" y="331"/>
                    <a:pt x="4582" y="264"/>
                    <a:pt x="4969" y="264"/>
                  </a:cubicBezTo>
                  <a:close/>
                  <a:moveTo>
                    <a:pt x="5019" y="0"/>
                  </a:moveTo>
                  <a:cubicBezTo>
                    <a:pt x="4595" y="0"/>
                    <a:pt x="4162" y="76"/>
                    <a:pt x="3737" y="238"/>
                  </a:cubicBezTo>
                  <a:cubicBezTo>
                    <a:pt x="1" y="1672"/>
                    <a:pt x="1035" y="7210"/>
                    <a:pt x="5004" y="7210"/>
                  </a:cubicBezTo>
                  <a:cubicBezTo>
                    <a:pt x="7273" y="7210"/>
                    <a:pt x="8941" y="5141"/>
                    <a:pt x="8540" y="2940"/>
                  </a:cubicBezTo>
                  <a:cubicBezTo>
                    <a:pt x="8221" y="1183"/>
                    <a:pt x="6691" y="0"/>
                    <a:pt x="5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8" name="Google Shape;1138;p49"/>
            <p:cNvSpPr/>
            <p:nvPr/>
          </p:nvSpPr>
          <p:spPr>
            <a:xfrm flipH="1">
              <a:off x="3050549" y="783950"/>
              <a:ext cx="248593" cy="211380"/>
            </a:xfrm>
            <a:custGeom>
              <a:avLst/>
              <a:gdLst/>
              <a:ahLst/>
              <a:cxnLst/>
              <a:rect l="l" t="t" r="r" b="b"/>
              <a:pathLst>
                <a:path w="8504" h="7231" extrusionOk="0">
                  <a:moveTo>
                    <a:pt x="4591" y="279"/>
                  </a:moveTo>
                  <a:cubicBezTo>
                    <a:pt x="5171" y="279"/>
                    <a:pt x="5752" y="442"/>
                    <a:pt x="6271" y="759"/>
                  </a:cubicBezTo>
                  <a:cubicBezTo>
                    <a:pt x="7839" y="1693"/>
                    <a:pt x="8373" y="3761"/>
                    <a:pt x="7405" y="5329"/>
                  </a:cubicBezTo>
                  <a:cubicBezTo>
                    <a:pt x="6788" y="6387"/>
                    <a:pt x="5689" y="6964"/>
                    <a:pt x="4563" y="6964"/>
                  </a:cubicBezTo>
                  <a:cubicBezTo>
                    <a:pt x="3985" y="6964"/>
                    <a:pt x="3400" y="6813"/>
                    <a:pt x="2869" y="6496"/>
                  </a:cubicBezTo>
                  <a:cubicBezTo>
                    <a:pt x="334" y="4962"/>
                    <a:pt x="867" y="1126"/>
                    <a:pt x="3736" y="392"/>
                  </a:cubicBezTo>
                  <a:lnTo>
                    <a:pt x="3769" y="392"/>
                  </a:lnTo>
                  <a:cubicBezTo>
                    <a:pt x="4039" y="316"/>
                    <a:pt x="4315" y="279"/>
                    <a:pt x="4591" y="279"/>
                  </a:cubicBezTo>
                  <a:close/>
                  <a:moveTo>
                    <a:pt x="4636" y="0"/>
                  </a:moveTo>
                  <a:cubicBezTo>
                    <a:pt x="4328" y="0"/>
                    <a:pt x="4015" y="41"/>
                    <a:pt x="3703" y="125"/>
                  </a:cubicBezTo>
                  <a:cubicBezTo>
                    <a:pt x="600" y="925"/>
                    <a:pt x="0" y="5062"/>
                    <a:pt x="2735" y="6730"/>
                  </a:cubicBezTo>
                  <a:cubicBezTo>
                    <a:pt x="3269" y="7063"/>
                    <a:pt x="3936" y="7230"/>
                    <a:pt x="4570" y="7230"/>
                  </a:cubicBezTo>
                  <a:lnTo>
                    <a:pt x="4603" y="7230"/>
                  </a:lnTo>
                  <a:cubicBezTo>
                    <a:pt x="4622" y="7230"/>
                    <a:pt x="4640" y="7230"/>
                    <a:pt x="4659" y="7230"/>
                  </a:cubicBezTo>
                  <a:cubicBezTo>
                    <a:pt x="6801" y="7230"/>
                    <a:pt x="8504" y="5310"/>
                    <a:pt x="8206" y="3160"/>
                  </a:cubicBezTo>
                  <a:cubicBezTo>
                    <a:pt x="7979" y="1314"/>
                    <a:pt x="6398" y="0"/>
                    <a:pt x="4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9" name="Google Shape;1139;p49"/>
            <p:cNvSpPr/>
            <p:nvPr/>
          </p:nvSpPr>
          <p:spPr>
            <a:xfrm flipH="1">
              <a:off x="3034647" y="637086"/>
              <a:ext cx="276218" cy="210006"/>
            </a:xfrm>
            <a:custGeom>
              <a:avLst/>
              <a:gdLst/>
              <a:ahLst/>
              <a:cxnLst/>
              <a:rect l="l" t="t" r="r" b="b"/>
              <a:pathLst>
                <a:path w="9449" h="7184" extrusionOk="0">
                  <a:moveTo>
                    <a:pt x="4985" y="204"/>
                  </a:moveTo>
                  <a:cubicBezTo>
                    <a:pt x="7466" y="204"/>
                    <a:pt x="9221" y="3003"/>
                    <a:pt x="7840" y="5316"/>
                  </a:cubicBezTo>
                  <a:cubicBezTo>
                    <a:pt x="7373" y="6083"/>
                    <a:pt x="6639" y="6650"/>
                    <a:pt x="5772" y="6850"/>
                  </a:cubicBezTo>
                  <a:cubicBezTo>
                    <a:pt x="5491" y="6923"/>
                    <a:pt x="5210" y="6957"/>
                    <a:pt x="4933" y="6957"/>
                  </a:cubicBezTo>
                  <a:cubicBezTo>
                    <a:pt x="3432" y="6957"/>
                    <a:pt x="2063" y="5936"/>
                    <a:pt x="1669" y="4415"/>
                  </a:cubicBezTo>
                  <a:cubicBezTo>
                    <a:pt x="1202" y="2614"/>
                    <a:pt x="2302" y="779"/>
                    <a:pt x="4104" y="345"/>
                  </a:cubicBezTo>
                  <a:lnTo>
                    <a:pt x="4137" y="312"/>
                  </a:lnTo>
                  <a:cubicBezTo>
                    <a:pt x="4427" y="239"/>
                    <a:pt x="4710" y="204"/>
                    <a:pt x="4985" y="204"/>
                  </a:cubicBezTo>
                  <a:close/>
                  <a:moveTo>
                    <a:pt x="4962" y="0"/>
                  </a:moveTo>
                  <a:cubicBezTo>
                    <a:pt x="4673" y="0"/>
                    <a:pt x="4375" y="36"/>
                    <a:pt x="4070" y="112"/>
                  </a:cubicBezTo>
                  <a:cubicBezTo>
                    <a:pt x="1" y="1179"/>
                    <a:pt x="735" y="7150"/>
                    <a:pt x="4938" y="7184"/>
                  </a:cubicBezTo>
                  <a:cubicBezTo>
                    <a:pt x="5238" y="7184"/>
                    <a:pt x="5505" y="7117"/>
                    <a:pt x="5805" y="7050"/>
                  </a:cubicBezTo>
                  <a:cubicBezTo>
                    <a:pt x="6739" y="6817"/>
                    <a:pt x="7506" y="6250"/>
                    <a:pt x="8006" y="5416"/>
                  </a:cubicBezTo>
                  <a:cubicBezTo>
                    <a:pt x="9449" y="2952"/>
                    <a:pt x="7589" y="0"/>
                    <a:pt x="4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0" name="Google Shape;1140;p49"/>
            <p:cNvSpPr/>
            <p:nvPr/>
          </p:nvSpPr>
          <p:spPr>
            <a:xfrm flipH="1">
              <a:off x="3089925" y="605164"/>
              <a:ext cx="269699" cy="209743"/>
            </a:xfrm>
            <a:custGeom>
              <a:avLst/>
              <a:gdLst/>
              <a:ahLst/>
              <a:cxnLst/>
              <a:rect l="l" t="t" r="r" b="b"/>
              <a:pathLst>
                <a:path w="9226" h="7175" extrusionOk="0">
                  <a:moveTo>
                    <a:pt x="4960" y="204"/>
                  </a:moveTo>
                  <a:cubicBezTo>
                    <a:pt x="7455" y="204"/>
                    <a:pt x="9226" y="2987"/>
                    <a:pt x="7840" y="5307"/>
                  </a:cubicBezTo>
                  <a:cubicBezTo>
                    <a:pt x="7373" y="6074"/>
                    <a:pt x="6639" y="6641"/>
                    <a:pt x="5772" y="6841"/>
                  </a:cubicBezTo>
                  <a:cubicBezTo>
                    <a:pt x="5491" y="6914"/>
                    <a:pt x="5210" y="6949"/>
                    <a:pt x="4933" y="6949"/>
                  </a:cubicBezTo>
                  <a:cubicBezTo>
                    <a:pt x="3432" y="6949"/>
                    <a:pt x="2063" y="5927"/>
                    <a:pt x="1669" y="4406"/>
                  </a:cubicBezTo>
                  <a:cubicBezTo>
                    <a:pt x="1235" y="2605"/>
                    <a:pt x="2303" y="804"/>
                    <a:pt x="4104" y="337"/>
                  </a:cubicBezTo>
                  <a:lnTo>
                    <a:pt x="4137" y="303"/>
                  </a:lnTo>
                  <a:cubicBezTo>
                    <a:pt x="4418" y="236"/>
                    <a:pt x="4693" y="204"/>
                    <a:pt x="4960" y="204"/>
                  </a:cubicBezTo>
                  <a:close/>
                  <a:moveTo>
                    <a:pt x="4918" y="0"/>
                  </a:moveTo>
                  <a:cubicBezTo>
                    <a:pt x="4638" y="0"/>
                    <a:pt x="4354" y="34"/>
                    <a:pt x="4070" y="103"/>
                  </a:cubicBezTo>
                  <a:cubicBezTo>
                    <a:pt x="1" y="1171"/>
                    <a:pt x="735" y="7141"/>
                    <a:pt x="4938" y="7175"/>
                  </a:cubicBezTo>
                  <a:cubicBezTo>
                    <a:pt x="5238" y="7175"/>
                    <a:pt x="5505" y="7141"/>
                    <a:pt x="5805" y="7075"/>
                  </a:cubicBezTo>
                  <a:cubicBezTo>
                    <a:pt x="7740" y="6574"/>
                    <a:pt x="8874" y="4640"/>
                    <a:pt x="8407" y="2705"/>
                  </a:cubicBezTo>
                  <a:cubicBezTo>
                    <a:pt x="7981" y="1087"/>
                    <a:pt x="6516" y="0"/>
                    <a:pt x="4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1" name="Google Shape;1141;p49"/>
            <p:cNvSpPr/>
            <p:nvPr/>
          </p:nvSpPr>
          <p:spPr>
            <a:xfrm flipH="1">
              <a:off x="3027076" y="594932"/>
              <a:ext cx="369586" cy="328193"/>
            </a:xfrm>
            <a:custGeom>
              <a:avLst/>
              <a:gdLst/>
              <a:ahLst/>
              <a:cxnLst/>
              <a:rect l="l" t="t" r="r" b="b"/>
              <a:pathLst>
                <a:path w="12643" h="11227" extrusionOk="0">
                  <a:moveTo>
                    <a:pt x="6289" y="1"/>
                  </a:moveTo>
                  <a:cubicBezTo>
                    <a:pt x="5638" y="1"/>
                    <a:pt x="4978" y="114"/>
                    <a:pt x="4337" y="353"/>
                  </a:cubicBezTo>
                  <a:cubicBezTo>
                    <a:pt x="1435" y="1454"/>
                    <a:pt x="0" y="4689"/>
                    <a:pt x="1101" y="7592"/>
                  </a:cubicBezTo>
                  <a:cubicBezTo>
                    <a:pt x="1954" y="9839"/>
                    <a:pt x="4087" y="11226"/>
                    <a:pt x="6338" y="11226"/>
                  </a:cubicBezTo>
                  <a:cubicBezTo>
                    <a:pt x="6994" y="11226"/>
                    <a:pt x="7659" y="11109"/>
                    <a:pt x="8306" y="10861"/>
                  </a:cubicBezTo>
                  <a:cubicBezTo>
                    <a:pt x="11208" y="9760"/>
                    <a:pt x="12643" y="6524"/>
                    <a:pt x="11542" y="3622"/>
                  </a:cubicBezTo>
                  <a:cubicBezTo>
                    <a:pt x="10687" y="1369"/>
                    <a:pt x="8546" y="1"/>
                    <a:pt x="62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2" name="Google Shape;1142;p49"/>
            <p:cNvSpPr/>
            <p:nvPr/>
          </p:nvSpPr>
          <p:spPr>
            <a:xfrm flipH="1">
              <a:off x="3040727" y="844139"/>
              <a:ext cx="237953" cy="392037"/>
            </a:xfrm>
            <a:custGeom>
              <a:avLst/>
              <a:gdLst/>
              <a:ahLst/>
              <a:cxnLst/>
              <a:rect l="l" t="t" r="r" b="b"/>
              <a:pathLst>
                <a:path w="8140" h="13411" extrusionOk="0">
                  <a:moveTo>
                    <a:pt x="5938" y="1"/>
                  </a:moveTo>
                  <a:lnTo>
                    <a:pt x="1802" y="4837"/>
                  </a:lnTo>
                  <a:cubicBezTo>
                    <a:pt x="2636" y="6705"/>
                    <a:pt x="3036" y="8773"/>
                    <a:pt x="367" y="9908"/>
                  </a:cubicBezTo>
                  <a:cubicBezTo>
                    <a:pt x="1" y="10808"/>
                    <a:pt x="2169" y="13410"/>
                    <a:pt x="2169" y="13410"/>
                  </a:cubicBezTo>
                  <a:cubicBezTo>
                    <a:pt x="2169" y="13410"/>
                    <a:pt x="7072" y="10141"/>
                    <a:pt x="8140" y="8607"/>
                  </a:cubicBezTo>
                  <a:cubicBezTo>
                    <a:pt x="6105" y="7239"/>
                    <a:pt x="5838" y="2569"/>
                    <a:pt x="5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3" name="Google Shape;1143;p49"/>
            <p:cNvSpPr/>
            <p:nvPr/>
          </p:nvSpPr>
          <p:spPr>
            <a:xfrm flipH="1">
              <a:off x="3145058" y="900704"/>
              <a:ext cx="80974" cy="123858"/>
            </a:xfrm>
            <a:custGeom>
              <a:avLst/>
              <a:gdLst/>
              <a:ahLst/>
              <a:cxnLst/>
              <a:rect l="l" t="t" r="r" b="b"/>
              <a:pathLst>
                <a:path w="2770" h="4237" extrusionOk="0">
                  <a:moveTo>
                    <a:pt x="2436" y="0"/>
                  </a:moveTo>
                  <a:lnTo>
                    <a:pt x="1" y="2902"/>
                  </a:lnTo>
                  <a:cubicBezTo>
                    <a:pt x="201" y="3336"/>
                    <a:pt x="334" y="3770"/>
                    <a:pt x="468" y="4237"/>
                  </a:cubicBezTo>
                  <a:cubicBezTo>
                    <a:pt x="1502" y="3903"/>
                    <a:pt x="2769" y="2502"/>
                    <a:pt x="2703" y="1368"/>
                  </a:cubicBezTo>
                  <a:cubicBezTo>
                    <a:pt x="2703" y="901"/>
                    <a:pt x="2603" y="434"/>
                    <a:pt x="2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4" name="Google Shape;1144;p49"/>
            <p:cNvSpPr/>
            <p:nvPr/>
          </p:nvSpPr>
          <p:spPr>
            <a:xfrm flipH="1">
              <a:off x="3094340" y="606450"/>
              <a:ext cx="320856" cy="397124"/>
            </a:xfrm>
            <a:custGeom>
              <a:avLst/>
              <a:gdLst/>
              <a:ahLst/>
              <a:cxnLst/>
              <a:rect l="l" t="t" r="r" b="b"/>
              <a:pathLst>
                <a:path w="10976" h="13585" extrusionOk="0">
                  <a:moveTo>
                    <a:pt x="5583" y="1"/>
                  </a:moveTo>
                  <a:cubicBezTo>
                    <a:pt x="4749" y="1"/>
                    <a:pt x="3894" y="228"/>
                    <a:pt x="3103" y="726"/>
                  </a:cubicBezTo>
                  <a:cubicBezTo>
                    <a:pt x="1" y="2594"/>
                    <a:pt x="367" y="7731"/>
                    <a:pt x="1602" y="10633"/>
                  </a:cubicBezTo>
                  <a:cubicBezTo>
                    <a:pt x="2387" y="12510"/>
                    <a:pt x="4184" y="13584"/>
                    <a:pt x="5976" y="13584"/>
                  </a:cubicBezTo>
                  <a:cubicBezTo>
                    <a:pt x="7305" y="13584"/>
                    <a:pt x="8632" y="12993"/>
                    <a:pt x="9541" y="11701"/>
                  </a:cubicBezTo>
                  <a:cubicBezTo>
                    <a:pt x="10975" y="9699"/>
                    <a:pt x="10608" y="7698"/>
                    <a:pt x="10241" y="4295"/>
                  </a:cubicBezTo>
                  <a:cubicBezTo>
                    <a:pt x="10021" y="1726"/>
                    <a:pt x="7880" y="1"/>
                    <a:pt x="5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5" name="Google Shape;1145;p49"/>
            <p:cNvSpPr/>
            <p:nvPr/>
          </p:nvSpPr>
          <p:spPr>
            <a:xfrm flipH="1">
              <a:off x="2504399" y="1123953"/>
              <a:ext cx="489557" cy="828449"/>
            </a:xfrm>
            <a:custGeom>
              <a:avLst/>
              <a:gdLst/>
              <a:ahLst/>
              <a:cxnLst/>
              <a:rect l="l" t="t" r="r" b="b"/>
              <a:pathLst>
                <a:path w="16747" h="28340" extrusionOk="0">
                  <a:moveTo>
                    <a:pt x="2981" y="0"/>
                  </a:moveTo>
                  <a:cubicBezTo>
                    <a:pt x="2192" y="0"/>
                    <a:pt x="1409" y="352"/>
                    <a:pt x="901" y="1036"/>
                  </a:cubicBezTo>
                  <a:cubicBezTo>
                    <a:pt x="1" y="2170"/>
                    <a:pt x="234" y="3838"/>
                    <a:pt x="1368" y="4705"/>
                  </a:cubicBezTo>
                  <a:lnTo>
                    <a:pt x="1435" y="4772"/>
                  </a:lnTo>
                  <a:lnTo>
                    <a:pt x="2769" y="5840"/>
                  </a:lnTo>
                  <a:cubicBezTo>
                    <a:pt x="3203" y="6206"/>
                    <a:pt x="3670" y="6573"/>
                    <a:pt x="4104" y="6940"/>
                  </a:cubicBezTo>
                  <a:cubicBezTo>
                    <a:pt x="4971" y="7708"/>
                    <a:pt x="5838" y="8475"/>
                    <a:pt x="6672" y="9275"/>
                  </a:cubicBezTo>
                  <a:cubicBezTo>
                    <a:pt x="7506" y="10043"/>
                    <a:pt x="8340" y="10843"/>
                    <a:pt x="9107" y="11677"/>
                  </a:cubicBezTo>
                  <a:cubicBezTo>
                    <a:pt x="9875" y="12511"/>
                    <a:pt x="10608" y="13345"/>
                    <a:pt x="11276" y="14212"/>
                  </a:cubicBezTo>
                  <a:lnTo>
                    <a:pt x="11309" y="14279"/>
                  </a:lnTo>
                  <a:lnTo>
                    <a:pt x="11342" y="14312"/>
                  </a:lnTo>
                  <a:cubicBezTo>
                    <a:pt x="11342" y="14346"/>
                    <a:pt x="11376" y="14346"/>
                    <a:pt x="11409" y="14379"/>
                  </a:cubicBezTo>
                  <a:cubicBezTo>
                    <a:pt x="11442" y="14446"/>
                    <a:pt x="11476" y="14512"/>
                    <a:pt x="11509" y="14579"/>
                  </a:cubicBezTo>
                  <a:cubicBezTo>
                    <a:pt x="11609" y="14779"/>
                    <a:pt x="11676" y="14946"/>
                    <a:pt x="11776" y="15180"/>
                  </a:cubicBezTo>
                  <a:cubicBezTo>
                    <a:pt x="11943" y="15680"/>
                    <a:pt x="12076" y="16180"/>
                    <a:pt x="12176" y="16681"/>
                  </a:cubicBezTo>
                  <a:cubicBezTo>
                    <a:pt x="12410" y="17748"/>
                    <a:pt x="12610" y="18882"/>
                    <a:pt x="12777" y="20050"/>
                  </a:cubicBezTo>
                  <a:cubicBezTo>
                    <a:pt x="13110" y="22351"/>
                    <a:pt x="13344" y="24753"/>
                    <a:pt x="13544" y="27121"/>
                  </a:cubicBezTo>
                  <a:lnTo>
                    <a:pt x="13544" y="27155"/>
                  </a:lnTo>
                  <a:cubicBezTo>
                    <a:pt x="13629" y="27939"/>
                    <a:pt x="14245" y="28340"/>
                    <a:pt x="14859" y="28340"/>
                  </a:cubicBezTo>
                  <a:cubicBezTo>
                    <a:pt x="15446" y="28340"/>
                    <a:pt x="16031" y="27972"/>
                    <a:pt x="16146" y="27222"/>
                  </a:cubicBezTo>
                  <a:cubicBezTo>
                    <a:pt x="16513" y="24786"/>
                    <a:pt x="16713" y="22285"/>
                    <a:pt x="16713" y="19783"/>
                  </a:cubicBezTo>
                  <a:cubicBezTo>
                    <a:pt x="16746" y="18515"/>
                    <a:pt x="16679" y="17214"/>
                    <a:pt x="16513" y="15947"/>
                  </a:cubicBezTo>
                  <a:cubicBezTo>
                    <a:pt x="16446" y="15246"/>
                    <a:pt x="16312" y="14579"/>
                    <a:pt x="16146" y="13879"/>
                  </a:cubicBezTo>
                  <a:cubicBezTo>
                    <a:pt x="16046" y="13512"/>
                    <a:pt x="15946" y="13145"/>
                    <a:pt x="15812" y="12778"/>
                  </a:cubicBezTo>
                  <a:cubicBezTo>
                    <a:pt x="15745" y="12611"/>
                    <a:pt x="15645" y="12378"/>
                    <a:pt x="15545" y="12177"/>
                  </a:cubicBezTo>
                  <a:lnTo>
                    <a:pt x="15345" y="11844"/>
                  </a:lnTo>
                  <a:lnTo>
                    <a:pt x="15278" y="11677"/>
                  </a:lnTo>
                  <a:lnTo>
                    <a:pt x="15178" y="11577"/>
                  </a:lnTo>
                  <a:cubicBezTo>
                    <a:pt x="13811" y="9375"/>
                    <a:pt x="12176" y="7341"/>
                    <a:pt x="10308" y="5539"/>
                  </a:cubicBezTo>
                  <a:cubicBezTo>
                    <a:pt x="9441" y="4639"/>
                    <a:pt x="8507" y="3771"/>
                    <a:pt x="7540" y="2937"/>
                  </a:cubicBezTo>
                  <a:cubicBezTo>
                    <a:pt x="7073" y="2537"/>
                    <a:pt x="6606" y="2137"/>
                    <a:pt x="6105" y="1737"/>
                  </a:cubicBezTo>
                  <a:cubicBezTo>
                    <a:pt x="5605" y="1303"/>
                    <a:pt x="5138" y="969"/>
                    <a:pt x="4571" y="536"/>
                  </a:cubicBezTo>
                  <a:cubicBezTo>
                    <a:pt x="4101" y="176"/>
                    <a:pt x="3539" y="0"/>
                    <a:pt x="2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6" name="Google Shape;1146;p49"/>
            <p:cNvSpPr/>
            <p:nvPr/>
          </p:nvSpPr>
          <p:spPr>
            <a:xfrm flipH="1">
              <a:off x="2500511" y="1432034"/>
              <a:ext cx="98514" cy="149670"/>
            </a:xfrm>
            <a:custGeom>
              <a:avLst/>
              <a:gdLst/>
              <a:ahLst/>
              <a:cxnLst/>
              <a:rect l="l" t="t" r="r" b="b"/>
              <a:pathLst>
                <a:path w="3370" h="5120" extrusionOk="0">
                  <a:moveTo>
                    <a:pt x="870" y="1"/>
                  </a:moveTo>
                  <a:cubicBezTo>
                    <a:pt x="799" y="1"/>
                    <a:pt x="731" y="13"/>
                    <a:pt x="668" y="37"/>
                  </a:cubicBezTo>
                  <a:cubicBezTo>
                    <a:pt x="34" y="304"/>
                    <a:pt x="0" y="1638"/>
                    <a:pt x="568" y="3039"/>
                  </a:cubicBezTo>
                  <a:cubicBezTo>
                    <a:pt x="1069" y="4249"/>
                    <a:pt x="1884" y="5120"/>
                    <a:pt x="2504" y="5120"/>
                  </a:cubicBezTo>
                  <a:cubicBezTo>
                    <a:pt x="2585" y="5120"/>
                    <a:pt x="2663" y="5105"/>
                    <a:pt x="2736" y="5074"/>
                  </a:cubicBezTo>
                  <a:cubicBezTo>
                    <a:pt x="3336" y="4807"/>
                    <a:pt x="3370" y="3473"/>
                    <a:pt x="2802" y="2105"/>
                  </a:cubicBezTo>
                  <a:cubicBezTo>
                    <a:pt x="2296" y="853"/>
                    <a:pt x="1469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7" name="Google Shape;1147;p49"/>
            <p:cNvSpPr/>
            <p:nvPr/>
          </p:nvSpPr>
          <p:spPr>
            <a:xfrm flipH="1">
              <a:off x="2504399" y="1880227"/>
              <a:ext cx="132657" cy="109710"/>
            </a:xfrm>
            <a:custGeom>
              <a:avLst/>
              <a:gdLst/>
              <a:ahLst/>
              <a:cxnLst/>
              <a:rect l="l" t="t" r="r" b="b"/>
              <a:pathLst>
                <a:path w="4538" h="3753" extrusionOk="0">
                  <a:moveTo>
                    <a:pt x="2671" y="1"/>
                  </a:moveTo>
                  <a:cubicBezTo>
                    <a:pt x="2593" y="1"/>
                    <a:pt x="2515" y="6"/>
                    <a:pt x="2436" y="16"/>
                  </a:cubicBezTo>
                  <a:cubicBezTo>
                    <a:pt x="1802" y="116"/>
                    <a:pt x="1268" y="550"/>
                    <a:pt x="1035" y="1150"/>
                  </a:cubicBezTo>
                  <a:lnTo>
                    <a:pt x="1" y="3686"/>
                  </a:lnTo>
                  <a:lnTo>
                    <a:pt x="4404" y="3752"/>
                  </a:lnTo>
                  <a:cubicBezTo>
                    <a:pt x="4537" y="3018"/>
                    <a:pt x="4537" y="2318"/>
                    <a:pt x="4504" y="1617"/>
                  </a:cubicBezTo>
                  <a:cubicBezTo>
                    <a:pt x="4381" y="696"/>
                    <a:pt x="3579" y="1"/>
                    <a:pt x="2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8" name="Google Shape;1148;p49"/>
            <p:cNvSpPr/>
            <p:nvPr/>
          </p:nvSpPr>
          <p:spPr>
            <a:xfrm flipH="1">
              <a:off x="2508316" y="1987949"/>
              <a:ext cx="128740" cy="82903"/>
            </a:xfrm>
            <a:custGeom>
              <a:avLst/>
              <a:gdLst/>
              <a:ahLst/>
              <a:cxnLst/>
              <a:rect l="l" t="t" r="r" b="b"/>
              <a:pathLst>
                <a:path w="4404" h="2836" extrusionOk="0">
                  <a:moveTo>
                    <a:pt x="1" y="1"/>
                  </a:moveTo>
                  <a:lnTo>
                    <a:pt x="601" y="2836"/>
                  </a:lnTo>
                  <a:lnTo>
                    <a:pt x="4270" y="2702"/>
                  </a:lnTo>
                  <a:lnTo>
                    <a:pt x="4404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9" name="Google Shape;1149;p49"/>
            <p:cNvSpPr/>
            <p:nvPr/>
          </p:nvSpPr>
          <p:spPr>
            <a:xfrm flipH="1">
              <a:off x="3063149" y="760067"/>
              <a:ext cx="101437" cy="139878"/>
            </a:xfrm>
            <a:custGeom>
              <a:avLst/>
              <a:gdLst/>
              <a:ahLst/>
              <a:cxnLst/>
              <a:rect l="l" t="t" r="r" b="b"/>
              <a:pathLst>
                <a:path w="3470" h="4785" extrusionOk="0">
                  <a:moveTo>
                    <a:pt x="1877" y="1"/>
                  </a:moveTo>
                  <a:cubicBezTo>
                    <a:pt x="1025" y="1"/>
                    <a:pt x="261" y="969"/>
                    <a:pt x="134" y="2209"/>
                  </a:cubicBezTo>
                  <a:cubicBezTo>
                    <a:pt x="0" y="3544"/>
                    <a:pt x="567" y="4678"/>
                    <a:pt x="1468" y="4778"/>
                  </a:cubicBezTo>
                  <a:cubicBezTo>
                    <a:pt x="1508" y="4783"/>
                    <a:pt x="1548" y="4785"/>
                    <a:pt x="1588" y="4785"/>
                  </a:cubicBezTo>
                  <a:cubicBezTo>
                    <a:pt x="2411" y="4785"/>
                    <a:pt x="3177" y="3817"/>
                    <a:pt x="3336" y="2576"/>
                  </a:cubicBezTo>
                  <a:cubicBezTo>
                    <a:pt x="3469" y="1275"/>
                    <a:pt x="2869" y="108"/>
                    <a:pt x="2002" y="8"/>
                  </a:cubicBezTo>
                  <a:cubicBezTo>
                    <a:pt x="1960" y="3"/>
                    <a:pt x="1919" y="1"/>
                    <a:pt x="1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0" name="Google Shape;1150;p49"/>
            <p:cNvSpPr/>
            <p:nvPr/>
          </p:nvSpPr>
          <p:spPr>
            <a:xfrm flipH="1">
              <a:off x="3202003" y="756150"/>
              <a:ext cx="76385" cy="45749"/>
            </a:xfrm>
            <a:custGeom>
              <a:avLst/>
              <a:gdLst/>
              <a:ahLst/>
              <a:cxnLst/>
              <a:rect l="l" t="t" r="r" b="b"/>
              <a:pathLst>
                <a:path w="2613" h="1565" extrusionOk="0">
                  <a:moveTo>
                    <a:pt x="2137" y="0"/>
                  </a:moveTo>
                  <a:cubicBezTo>
                    <a:pt x="2112" y="0"/>
                    <a:pt x="2086" y="3"/>
                    <a:pt x="2059" y="8"/>
                  </a:cubicBezTo>
                  <a:lnTo>
                    <a:pt x="558" y="108"/>
                  </a:lnTo>
                  <a:cubicBezTo>
                    <a:pt x="324" y="108"/>
                    <a:pt x="157" y="242"/>
                    <a:pt x="124" y="475"/>
                  </a:cubicBezTo>
                  <a:lnTo>
                    <a:pt x="57" y="1076"/>
                  </a:lnTo>
                  <a:cubicBezTo>
                    <a:pt x="0" y="1332"/>
                    <a:pt x="211" y="1564"/>
                    <a:pt x="461" y="1564"/>
                  </a:cubicBezTo>
                  <a:cubicBezTo>
                    <a:pt x="503" y="1564"/>
                    <a:pt x="547" y="1557"/>
                    <a:pt x="591" y="1543"/>
                  </a:cubicBezTo>
                  <a:lnTo>
                    <a:pt x="2025" y="1209"/>
                  </a:lnTo>
                  <a:cubicBezTo>
                    <a:pt x="2125" y="1176"/>
                    <a:pt x="2259" y="1076"/>
                    <a:pt x="2292" y="976"/>
                  </a:cubicBezTo>
                  <a:lnTo>
                    <a:pt x="2459" y="609"/>
                  </a:lnTo>
                  <a:cubicBezTo>
                    <a:pt x="2612" y="333"/>
                    <a:pt x="2427" y="0"/>
                    <a:pt x="2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1" name="Google Shape;1151;p49"/>
            <p:cNvSpPr/>
            <p:nvPr/>
          </p:nvSpPr>
          <p:spPr>
            <a:xfrm flipH="1">
              <a:off x="3343196" y="759160"/>
              <a:ext cx="39727" cy="41656"/>
            </a:xfrm>
            <a:custGeom>
              <a:avLst/>
              <a:gdLst/>
              <a:ahLst/>
              <a:cxnLst/>
              <a:rect l="l" t="t" r="r" b="b"/>
              <a:pathLst>
                <a:path w="1359" h="1425" extrusionOk="0">
                  <a:moveTo>
                    <a:pt x="190" y="0"/>
                  </a:moveTo>
                  <a:cubicBezTo>
                    <a:pt x="78" y="0"/>
                    <a:pt x="1" y="120"/>
                    <a:pt x="31" y="239"/>
                  </a:cubicBezTo>
                  <a:lnTo>
                    <a:pt x="264" y="939"/>
                  </a:lnTo>
                  <a:cubicBezTo>
                    <a:pt x="298" y="973"/>
                    <a:pt x="331" y="1040"/>
                    <a:pt x="364" y="1040"/>
                  </a:cubicBezTo>
                  <a:lnTo>
                    <a:pt x="1065" y="1406"/>
                  </a:lnTo>
                  <a:cubicBezTo>
                    <a:pt x="1089" y="1419"/>
                    <a:pt x="1115" y="1424"/>
                    <a:pt x="1140" y="1424"/>
                  </a:cubicBezTo>
                  <a:cubicBezTo>
                    <a:pt x="1253" y="1424"/>
                    <a:pt x="1359" y="1315"/>
                    <a:pt x="1332" y="1206"/>
                  </a:cubicBezTo>
                  <a:lnTo>
                    <a:pt x="1098" y="172"/>
                  </a:lnTo>
                  <a:cubicBezTo>
                    <a:pt x="1065" y="106"/>
                    <a:pt x="998" y="39"/>
                    <a:pt x="931" y="39"/>
                  </a:cubicBezTo>
                  <a:lnTo>
                    <a:pt x="231" y="5"/>
                  </a:lnTo>
                  <a:cubicBezTo>
                    <a:pt x="217" y="2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2" name="Google Shape;1152;p49"/>
            <p:cNvSpPr/>
            <p:nvPr/>
          </p:nvSpPr>
          <p:spPr>
            <a:xfrm flipH="1">
              <a:off x="2794999" y="1210773"/>
              <a:ext cx="177500" cy="813277"/>
            </a:xfrm>
            <a:custGeom>
              <a:avLst/>
              <a:gdLst/>
              <a:ahLst/>
              <a:cxnLst/>
              <a:rect l="l" t="t" r="r" b="b"/>
              <a:pathLst>
                <a:path w="6072" h="27821" extrusionOk="0">
                  <a:moveTo>
                    <a:pt x="2669" y="1"/>
                  </a:moveTo>
                  <a:cubicBezTo>
                    <a:pt x="2603" y="1"/>
                    <a:pt x="2569" y="34"/>
                    <a:pt x="2569" y="101"/>
                  </a:cubicBezTo>
                  <a:cubicBezTo>
                    <a:pt x="2603" y="2669"/>
                    <a:pt x="2769" y="5438"/>
                    <a:pt x="3103" y="8340"/>
                  </a:cubicBezTo>
                  <a:cubicBezTo>
                    <a:pt x="3370" y="10775"/>
                    <a:pt x="3737" y="13210"/>
                    <a:pt x="4204" y="15879"/>
                  </a:cubicBezTo>
                  <a:cubicBezTo>
                    <a:pt x="4471" y="17280"/>
                    <a:pt x="4771" y="18714"/>
                    <a:pt x="5104" y="20315"/>
                  </a:cubicBezTo>
                  <a:cubicBezTo>
                    <a:pt x="5805" y="23718"/>
                    <a:pt x="3537" y="27020"/>
                    <a:pt x="101" y="27587"/>
                  </a:cubicBezTo>
                  <a:cubicBezTo>
                    <a:pt x="34" y="27587"/>
                    <a:pt x="1" y="27654"/>
                    <a:pt x="1" y="27721"/>
                  </a:cubicBezTo>
                  <a:cubicBezTo>
                    <a:pt x="1" y="27754"/>
                    <a:pt x="67" y="27821"/>
                    <a:pt x="101" y="27821"/>
                  </a:cubicBezTo>
                  <a:lnTo>
                    <a:pt x="134" y="27787"/>
                  </a:lnTo>
                  <a:cubicBezTo>
                    <a:pt x="3703" y="27220"/>
                    <a:pt x="6072" y="23785"/>
                    <a:pt x="5304" y="20249"/>
                  </a:cubicBezTo>
                  <a:cubicBezTo>
                    <a:pt x="4971" y="18681"/>
                    <a:pt x="4671" y="17213"/>
                    <a:pt x="4437" y="15812"/>
                  </a:cubicBezTo>
                  <a:cubicBezTo>
                    <a:pt x="3937" y="13177"/>
                    <a:pt x="3603" y="10742"/>
                    <a:pt x="3303" y="8307"/>
                  </a:cubicBezTo>
                  <a:cubicBezTo>
                    <a:pt x="3003" y="5438"/>
                    <a:pt x="2803" y="2669"/>
                    <a:pt x="2803" y="101"/>
                  </a:cubicBezTo>
                  <a:cubicBezTo>
                    <a:pt x="2803" y="34"/>
                    <a:pt x="2736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2BC0E41-A365-9B24-45F8-94A92624633F}"/>
              </a:ext>
            </a:extLst>
          </p:cNvPr>
          <p:cNvSpPr txBox="1"/>
          <p:nvPr/>
        </p:nvSpPr>
        <p:spPr>
          <a:xfrm>
            <a:off x="6326137" y="4567872"/>
            <a:ext cx="4858089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E634A-2D3B-6968-787F-E1AD4D1065F9}"/>
              </a:ext>
            </a:extLst>
          </p:cNvPr>
          <p:cNvSpPr txBox="1"/>
          <p:nvPr/>
        </p:nvSpPr>
        <p:spPr>
          <a:xfrm>
            <a:off x="6333159" y="4783015"/>
            <a:ext cx="4775676" cy="118406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0D726F-BDAC-EEAC-731F-F190FD6495A8}"/>
              </a:ext>
            </a:extLst>
          </p:cNvPr>
          <p:cNvSpPr txBox="1"/>
          <p:nvPr/>
        </p:nvSpPr>
        <p:spPr>
          <a:xfrm>
            <a:off x="11593285" y="630161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Arial"/>
              </a:rPr>
              <a:t>33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77F0-A3A7-32C7-D136-90F165CC6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75" y="126281"/>
            <a:ext cx="10272000" cy="816800"/>
          </a:xfrm>
        </p:spPr>
        <p:txBody>
          <a:bodyPr/>
          <a:lstStyle/>
          <a:p>
            <a:r>
              <a:rPr lang="en-US">
                <a:latin typeface="Times New Roman"/>
                <a:cs typeface="Calibri Light"/>
              </a:rPr>
              <a:t>References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83995-2242-2717-7E17-50511E000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775" y="943489"/>
            <a:ext cx="10620620" cy="557090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350" b="0">
                <a:effectLst/>
                <a:latin typeface="Times New Roman" panose="02020603050405020304" pitchFamily="18" charset="0"/>
                <a:ea typeface="Segoe UI" panose="020B0502040204020203" pitchFamily="34" charset="0"/>
                <a:cs typeface="Times New Roman" panose="02020603050405020304" pitchFamily="18" charset="0"/>
              </a:rPr>
              <a:t>Accidents On Construction Cites In Bangladesh: A Review. Available at: https://www.semanticscholar.org/paper/ACCIDENTS-ON-CONSTRUCTION-SITES-IN-BANGLADESH%3A-A-Ahmed-Sobuz/65ed1cd48c7d622e421dd57f42e8ab7e5dedff23</a:t>
            </a:r>
            <a:r>
              <a:rPr lang="en-US" sz="1350" b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 (Accessed: 24 April 2024). </a:t>
            </a:r>
          </a:p>
          <a:p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Poppins Black"/>
              </a:rPr>
              <a:t>(No date). Available at: https://www.mom.gov.sg/-/media/mom/documents/safety-health/reports-stats/wsh-national-statistics/wsh-national-stats-2023.pdf (Accessed: 25 April 2024).</a:t>
            </a:r>
          </a:p>
          <a:p>
            <a:r>
              <a:rPr lang="en-US" sz="135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Fenk</a:t>
            </a:r>
            <a:r>
              <a:rPr lang="en-US" sz="135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C. (2024) </a:t>
            </a:r>
            <a:r>
              <a:rPr lang="en-US" sz="135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Tackling Labor Shortage with Robotics: 10 key findings for the Next-Gen</a:t>
            </a:r>
            <a:r>
              <a:rPr lang="en-US" sz="135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n-US" sz="135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LinkedIn</a:t>
            </a:r>
            <a:r>
              <a:rPr lang="en-US" sz="135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Available at: https://www.linkedin.com/pulse/tackling-labor-shortage-robotics-10-key-findings-next-gen-fenk-mxgdf/ (Accessed: 24 April 2024)</a:t>
            </a:r>
          </a:p>
          <a:p>
            <a:r>
              <a:rPr lang="en-US" sz="1350" b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Fenk</a:t>
            </a:r>
            <a:r>
              <a:rPr lang="en-US" sz="1350" b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C. (2024) </a:t>
            </a:r>
            <a:r>
              <a:rPr lang="en-US" sz="1350" b="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Tackling Labor Shortage with Robotics: 10 key findings for the Next-Gen</a:t>
            </a:r>
            <a:r>
              <a:rPr lang="en-US" sz="1350" b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350" b="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LinkedIn</a:t>
            </a:r>
            <a:r>
              <a:rPr lang="en-US" sz="1350" b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Available at: https://www.linkedin.com/pulse/tackling-labor-shortage-robotics-10-key-findings-next-gen-fenk-mxgdf/ (Accessed: 24 April 2024)</a:t>
            </a:r>
          </a:p>
          <a:p>
            <a:r>
              <a:rPr lang="en-US" sz="1350" b="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 a Speedy Light-Tracking Robot (</a:t>
            </a:r>
            <a:r>
              <a:rPr lang="en-US" sz="1350" b="0" i="1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BlueBot</a:t>
            </a:r>
            <a:r>
              <a:rPr lang="en-US" sz="1350" b="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Project #2): Science Project</a:t>
            </a:r>
            <a:r>
              <a:rPr lang="en-US" sz="1350" b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(no date) </a:t>
            </a:r>
            <a:r>
              <a:rPr lang="en-US" sz="1350" b="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Science Buddies</a:t>
            </a:r>
            <a:r>
              <a:rPr lang="en-US" sz="1350" b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Available at: https://www.sciencebuddies.org/science-fair-projects/project-ideas/Robotics_p022/robotics/light-following-robot (Accessed: 24 April 2024).</a:t>
            </a:r>
            <a:endParaRPr lang="en-US" sz="135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5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W. G. Walter, </a:t>
            </a:r>
            <a:r>
              <a:rPr lang="en-US" sz="135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Living Brain</a:t>
            </a:r>
            <a:r>
              <a:rPr lang="en-US" sz="135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W. W. Norton Company, Inc., 1953.</a:t>
            </a:r>
            <a:endParaRPr lang="en-US" sz="135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35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R. Brooks, "Rodney Brooks - Roboticist," MIT Computer Science and Artificial Intelligence Laboratory. [Online]. Available: </a:t>
            </a:r>
            <a:r>
              <a:rPr lang="en-US" sz="1350" u="sng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https://people.csail.mit.edu/brooks/</a:t>
            </a:r>
            <a:r>
              <a:rPr lang="en-US" sz="1350" u="sng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35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(Accessed: April 24, 2024)</a:t>
            </a:r>
            <a:endParaRPr lang="en-US" sz="135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35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R. A. Brooks, "Aspects of mobile robot visual map making" in Robotics Research, MA, Cambridge, vol. 2, pp. 369-375, 1984)</a:t>
            </a:r>
          </a:p>
          <a:p>
            <a:r>
              <a:rPr lang="en-US" sz="135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S. Wilson and S. </a:t>
            </a:r>
            <a:r>
              <a:rPr lang="en-US" sz="135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Furber</a:t>
            </a:r>
            <a:r>
              <a:rPr lang="en-US" sz="135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"ARM creators Sophie Wilson and Steve </a:t>
            </a:r>
            <a:r>
              <a:rPr lang="en-US" sz="135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Furber</a:t>
            </a:r>
            <a:r>
              <a:rPr lang="en-US" sz="135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," The Register, May 2, 2012. [Online]. Available: </a:t>
            </a:r>
            <a:r>
              <a:rPr lang="en-US" sz="135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https://www.theregister.com/2012/05/02/unsung_heroes_of_tech_arm_creators_sophie_wilson_and_steve_furber/</a:t>
            </a:r>
            <a:r>
              <a:rPr lang="en-US" sz="135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(Accessed: April 24, 2024)</a:t>
            </a:r>
            <a:endParaRPr lang="en-US" sz="135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35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(No date) Bing. Microsoft. Available at: https://www.bing.com/images/search?view=detailV2&amp;ccid=TywOTwZJ&amp;id=78B64DB84E13EFC593B719B6DE370CC4F93BA516&amp;thid=OIP.TywOTwZJ6V6hfNyHxHL1rQAAAA&amp;mediaurl=https%3A%2F%2Fth.bing.com%2Fth%2Fid%2FR.4f2c0e4f0649e95ea17cdc87c472f5ad%3Frik%3DFqU7%252bcQMN962GQ%26riu%3Dhttp%253a %252f%252fwww.technologystudent.com%252fimages5%252fldrmtr1.gif%26ehk%3DLSeH1IikZQU%252bAAsAlL%252fRm0SzWLPMGRe6eNJ0XshLBSg%253d%26risl%3D%26pid%3DImgRaw%26r%3D0&amp;exph=230&amp;expw=290&amp;q=circuit%2Bdiagram%2Bof%2Blight%2Bdependent%2Bresistors&amp;form=</a:t>
            </a:r>
            <a:r>
              <a:rPr lang="en-US" sz="135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IRPRST&amp;ck</a:t>
            </a:r>
            <a:r>
              <a:rPr lang="en-US" sz="135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8FD20539A52E05D96C30F1F999DE3E80&amp;selectedindex=4&amp;itb=0&amp;qpvt=circuit%2Bdiagram%2Bof%2Blight%2Bdependent%2Bresistors&amp;ajaxhist=0&amp;ajaxserp=0&amp;pivotparams=insightsToken%3Dccid_cF9c%252F%252Fzb%2Acp_1FE3CB94909D9A6B2F583EDB6F64C723%2Amid_8A03A2502D2D1C2416A5A6FBBE8B233E9DBB6A44%2Athid_OIP.cF9c%21_%21_zbGc2OyN%21_54u4vogAAAA&amp;vt=0&amp;sim=11&amp;iss=</a:t>
            </a:r>
            <a:r>
              <a:rPr lang="en-US" sz="135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VSI&amp;simid</a:t>
            </a:r>
            <a:r>
              <a:rPr lang="en-US" sz="135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=608018008069850688 (Accessed: 25 April 2024).</a:t>
            </a:r>
            <a:b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Poppins Black"/>
              </a:rPr>
            </a:br>
            <a:endParaRPr 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92F8D-7E34-234A-CA7F-13079A44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accent3"/>
          </a:solidFill>
        </p:spPr>
        <p:txBody>
          <a:bodyPr/>
          <a:lstStyle/>
          <a:p>
            <a:r>
              <a:rPr lang="en-US" sz="2400" b="1">
                <a:solidFill>
                  <a:schemeClr val="bg1"/>
                </a:solidFill>
                <a:latin typeface="Times New Roman"/>
                <a:cs typeface="Times New Roman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59044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B15EF2-EC5A-541B-A06C-0B3ACAA710E5}"/>
              </a:ext>
            </a:extLst>
          </p:cNvPr>
          <p:cNvSpPr/>
          <p:nvPr/>
        </p:nvSpPr>
        <p:spPr>
          <a:xfrm>
            <a:off x="276045" y="2267311"/>
            <a:ext cx="1797168" cy="349369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CA7FAD-D6AC-757F-3397-F3503F506D83}"/>
              </a:ext>
            </a:extLst>
          </p:cNvPr>
          <p:cNvSpPr/>
          <p:nvPr/>
        </p:nvSpPr>
        <p:spPr>
          <a:xfrm>
            <a:off x="10052650" y="2267311"/>
            <a:ext cx="1797168" cy="349369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C1DB5B-3450-895D-69D6-22F748CC4D01}"/>
              </a:ext>
            </a:extLst>
          </p:cNvPr>
          <p:cNvSpPr/>
          <p:nvPr/>
        </p:nvSpPr>
        <p:spPr>
          <a:xfrm>
            <a:off x="7982309" y="2267309"/>
            <a:ext cx="1883432" cy="349369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96B3F2-8B33-1264-4B7E-63322AE44990}"/>
              </a:ext>
            </a:extLst>
          </p:cNvPr>
          <p:cNvSpPr/>
          <p:nvPr/>
        </p:nvSpPr>
        <p:spPr>
          <a:xfrm>
            <a:off x="6098875" y="2281687"/>
            <a:ext cx="1725282" cy="347931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7CD63-BD26-CF45-AEEF-E4434EFBC3E7}"/>
              </a:ext>
            </a:extLst>
          </p:cNvPr>
          <p:cNvSpPr/>
          <p:nvPr/>
        </p:nvSpPr>
        <p:spPr>
          <a:xfrm>
            <a:off x="4186687" y="2267310"/>
            <a:ext cx="1797168" cy="349369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E9364B-7255-FEE7-66B2-C6307D046C8D}"/>
              </a:ext>
            </a:extLst>
          </p:cNvPr>
          <p:cNvSpPr txBox="1"/>
          <p:nvPr/>
        </p:nvSpPr>
        <p:spPr>
          <a:xfrm>
            <a:off x="282083" y="3862909"/>
            <a:ext cx="1808384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Times New Roman"/>
                <a:cs typeface="Times New Roman"/>
              </a:rPr>
              <a:t>Introduction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23FC41-3A08-DF74-9F0F-08E1EB20F564}"/>
              </a:ext>
            </a:extLst>
          </p:cNvPr>
          <p:cNvSpPr/>
          <p:nvPr/>
        </p:nvSpPr>
        <p:spPr>
          <a:xfrm>
            <a:off x="2260121" y="2267311"/>
            <a:ext cx="1782791" cy="349369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1EE1F8-C489-23F4-C015-F5D139BD7658}"/>
              </a:ext>
            </a:extLst>
          </p:cNvPr>
          <p:cNvSpPr txBox="1"/>
          <p:nvPr/>
        </p:nvSpPr>
        <p:spPr>
          <a:xfrm>
            <a:off x="2266158" y="3762267"/>
            <a:ext cx="1794007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Times New Roman"/>
                <a:cs typeface="Times New Roman"/>
              </a:rPr>
              <a:t>Background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en-US" sz="2400">
                <a:latin typeface="Times New Roman"/>
                <a:cs typeface="Times New Roman"/>
              </a:rPr>
              <a:t>Study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F60D8A-6C04-8A33-C7A4-0D108FF1C609}"/>
              </a:ext>
            </a:extLst>
          </p:cNvPr>
          <p:cNvSpPr txBox="1"/>
          <p:nvPr/>
        </p:nvSpPr>
        <p:spPr>
          <a:xfrm>
            <a:off x="4192724" y="3762267"/>
            <a:ext cx="180838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Times New Roman"/>
                <a:cs typeface="Times New Roman"/>
              </a:rPr>
              <a:t>Research</a:t>
            </a:r>
            <a:endParaRPr lang="en-US"/>
          </a:p>
          <a:p>
            <a:pPr algn="ctr"/>
            <a:r>
              <a:rPr lang="en-US" sz="2400">
                <a:latin typeface="Times New Roman"/>
                <a:cs typeface="Times New Roman"/>
              </a:rPr>
              <a:t>Gap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437514-021B-06AB-ECBA-1015C9D2399A}"/>
              </a:ext>
            </a:extLst>
          </p:cNvPr>
          <p:cNvSpPr txBox="1"/>
          <p:nvPr/>
        </p:nvSpPr>
        <p:spPr>
          <a:xfrm>
            <a:off x="6104913" y="3860309"/>
            <a:ext cx="173649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Times New Roman"/>
                <a:cs typeface="Times New Roman"/>
              </a:rPr>
              <a:t>Objective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27F5F3-E056-75D6-C81B-EB1AF534AAD4}"/>
              </a:ext>
            </a:extLst>
          </p:cNvPr>
          <p:cNvSpPr txBox="1"/>
          <p:nvPr/>
        </p:nvSpPr>
        <p:spPr>
          <a:xfrm>
            <a:off x="7988347" y="3877286"/>
            <a:ext cx="189464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Times New Roman"/>
                <a:cs typeface="Calibri"/>
              </a:rPr>
              <a:t>Methodology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9423D5-B068-0B85-BF12-C231CCDDF459}"/>
              </a:ext>
            </a:extLst>
          </p:cNvPr>
          <p:cNvSpPr txBox="1"/>
          <p:nvPr/>
        </p:nvSpPr>
        <p:spPr>
          <a:xfrm>
            <a:off x="10058687" y="3862908"/>
            <a:ext cx="1808384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Times New Roman"/>
                <a:cs typeface="Calibri"/>
              </a:rPr>
              <a:t>Conclusion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19633E-5EBE-0BD7-0D75-4F4E2A3AE1E8}"/>
              </a:ext>
            </a:extLst>
          </p:cNvPr>
          <p:cNvSpPr txBox="1"/>
          <p:nvPr/>
        </p:nvSpPr>
        <p:spPr>
          <a:xfrm>
            <a:off x="3663637" y="643818"/>
            <a:ext cx="60807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00467A"/>
                </a:solidFill>
                <a:latin typeface="Times New Roman"/>
                <a:cs typeface="Times New Roman"/>
              </a:rPr>
              <a:t>Outline of the Presentation</a:t>
            </a:r>
          </a:p>
        </p:txBody>
      </p:sp>
      <p:pic>
        <p:nvPicPr>
          <p:cNvPr id="18" name="Picture 18" descr="Icon&#10;&#10;Description automatically generated">
            <a:extLst>
              <a:ext uri="{FF2B5EF4-FFF2-40B4-BE49-F238E27FC236}">
                <a16:creationId xmlns:a16="http://schemas.microsoft.com/office/drawing/2014/main" id="{E389C2A6-E9DF-EB53-139D-A7D2B6945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84" y="1846947"/>
            <a:ext cx="1032295" cy="748712"/>
          </a:xfrm>
          <a:prstGeom prst="ellipse">
            <a:avLst/>
          </a:prstGeom>
          <a:ln w="63500" cap="rnd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9" descr="Icon&#10;&#10;Description automatically generated">
            <a:extLst>
              <a:ext uri="{FF2B5EF4-FFF2-40B4-BE49-F238E27FC236}">
                <a16:creationId xmlns:a16="http://schemas.microsoft.com/office/drawing/2014/main" id="{1E60C0FF-1D45-1595-1787-394D3E30D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758" y="1884872"/>
            <a:ext cx="1032297" cy="759127"/>
          </a:xfrm>
          <a:prstGeom prst="ellipse">
            <a:avLst/>
          </a:prstGeom>
          <a:ln w="63500" cap="rnd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1" descr="A picture containing outdoor object, grate&#10;&#10;Description automatically generated">
            <a:extLst>
              <a:ext uri="{FF2B5EF4-FFF2-40B4-BE49-F238E27FC236}">
                <a16:creationId xmlns:a16="http://schemas.microsoft.com/office/drawing/2014/main" id="{3FB2985B-35E2-74A6-E4E2-3A1A4A527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684" y="1903275"/>
            <a:ext cx="1032296" cy="751074"/>
          </a:xfrm>
          <a:prstGeom prst="ellipse">
            <a:avLst/>
          </a:prstGeom>
          <a:ln w="63500" cap="rnd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79A017F2-F6F8-FB51-B78C-CD9D75D2A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6589" y="1810109"/>
            <a:ext cx="1032295" cy="764877"/>
          </a:xfrm>
          <a:prstGeom prst="ellipse">
            <a:avLst/>
          </a:prstGeom>
          <a:ln w="63500" cap="rnd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5234984D-20B5-83CC-027E-D506596789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2" r="1389" b="13026"/>
          <a:stretch/>
        </p:blipFill>
        <p:spPr>
          <a:xfrm>
            <a:off x="2639683" y="1850878"/>
            <a:ext cx="1032336" cy="761924"/>
          </a:xfrm>
          <a:prstGeom prst="ellipse">
            <a:avLst/>
          </a:prstGeom>
          <a:ln w="63500" cap="rnd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9" descr="Icon, circle&#10;&#10;Description automatically generated">
            <a:extLst>
              <a:ext uri="{FF2B5EF4-FFF2-40B4-BE49-F238E27FC236}">
                <a16:creationId xmlns:a16="http://schemas.microsoft.com/office/drawing/2014/main" id="{75A12D7F-EDA8-A65C-8830-B2A0B375E3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389" b="16667"/>
          <a:stretch/>
        </p:blipFill>
        <p:spPr>
          <a:xfrm>
            <a:off x="8466467" y="1894217"/>
            <a:ext cx="1024539" cy="770390"/>
          </a:xfrm>
          <a:prstGeom prst="ellipse">
            <a:avLst/>
          </a:prstGeom>
          <a:ln w="63500" cap="rnd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3AE16A-29AD-E683-FD41-8B83C683501E}"/>
              </a:ext>
            </a:extLst>
          </p:cNvPr>
          <p:cNvSpPr txBox="1"/>
          <p:nvPr/>
        </p:nvSpPr>
        <p:spPr>
          <a:xfrm>
            <a:off x="10009238" y="6233651"/>
            <a:ext cx="175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86048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17083057" y="1163699"/>
            <a:ext cx="193311" cy="363087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66" name="Google Shape;166;p26"/>
          <p:cNvSpPr/>
          <p:nvPr/>
        </p:nvSpPr>
        <p:spPr>
          <a:xfrm>
            <a:off x="16846321" y="1312542"/>
            <a:ext cx="221300" cy="301613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67" name="Google Shape;167;p26"/>
          <p:cNvSpPr/>
          <p:nvPr/>
        </p:nvSpPr>
        <p:spPr>
          <a:xfrm>
            <a:off x="16478795" y="3526089"/>
            <a:ext cx="155904" cy="71937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168" name="Google Shape;168;p26"/>
          <p:cNvGrpSpPr/>
          <p:nvPr/>
        </p:nvGrpSpPr>
        <p:grpSpPr>
          <a:xfrm>
            <a:off x="5421408" y="-197257"/>
            <a:ext cx="6682091" cy="6412860"/>
            <a:chOff x="3512637" y="-432878"/>
            <a:chExt cx="5312241" cy="5098203"/>
          </a:xfrm>
        </p:grpSpPr>
        <p:sp>
          <p:nvSpPr>
            <p:cNvPr id="169" name="Google Shape;169;p26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222" name="Google Shape;222;p26"/>
          <p:cNvSpPr/>
          <p:nvPr/>
        </p:nvSpPr>
        <p:spPr>
          <a:xfrm>
            <a:off x="650346" y="3152982"/>
            <a:ext cx="5039438" cy="43037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23" name="Google Shape;223;p26"/>
          <p:cNvSpPr txBox="1">
            <a:spLocks noGrp="1"/>
          </p:cNvSpPr>
          <p:nvPr>
            <p:ph type="ctrTitle"/>
          </p:nvPr>
        </p:nvSpPr>
        <p:spPr>
          <a:xfrm>
            <a:off x="546509" y="2352443"/>
            <a:ext cx="6162795" cy="137962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Poppins Black"/>
                <a:ea typeface="Poppins Black"/>
                <a:cs typeface="Poppins Black"/>
                <a:sym typeface="Poppins Black"/>
              </a:rPr>
              <a:t>Introduction</a:t>
            </a:r>
            <a:endParaRPr sz="6667" b="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55E9E1-182B-178A-27FC-CFA624F84573}"/>
              </a:ext>
            </a:extLst>
          </p:cNvPr>
          <p:cNvSpPr txBox="1"/>
          <p:nvPr/>
        </p:nvSpPr>
        <p:spPr>
          <a:xfrm>
            <a:off x="10009238" y="6233651"/>
            <a:ext cx="175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6950157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4167B60-215A-9DB3-99D0-078D9EC02F1F}"/>
              </a:ext>
            </a:extLst>
          </p:cNvPr>
          <p:cNvSpPr txBox="1"/>
          <p:nvPr/>
        </p:nvSpPr>
        <p:spPr>
          <a:xfrm>
            <a:off x="551329" y="216214"/>
            <a:ext cx="8525436" cy="125859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6323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8" name="Google Shape;238;p28"/>
          <p:cNvSpPr/>
          <p:nvPr/>
        </p:nvSpPr>
        <p:spPr>
          <a:xfrm>
            <a:off x="1018821" y="1654412"/>
            <a:ext cx="1298800" cy="129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39" name="Google Shape;239;p28"/>
          <p:cNvSpPr/>
          <p:nvPr/>
        </p:nvSpPr>
        <p:spPr>
          <a:xfrm>
            <a:off x="960012" y="3274024"/>
            <a:ext cx="1298800" cy="129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1018824" y="4872417"/>
            <a:ext cx="1298800" cy="1298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42" name="Google Shape;242;p28"/>
          <p:cNvSpPr txBox="1">
            <a:spLocks noGrp="1"/>
          </p:cNvSpPr>
          <p:nvPr>
            <p:ph type="subTitle" idx="4"/>
          </p:nvPr>
        </p:nvSpPr>
        <p:spPr>
          <a:xfrm>
            <a:off x="2519200" y="3417985"/>
            <a:ext cx="6093232" cy="49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sz="3600" dirty="0">
                <a:latin typeface="Barlow Medium" panose="00000600000000000000" pitchFamily="2" charset="0"/>
              </a:rPr>
              <a:t>Poor working condition</a:t>
            </a:r>
            <a:endParaRPr sz="3600" dirty="0">
              <a:latin typeface="Barlow Medium" panose="00000600000000000000" pitchFamily="2" charset="0"/>
            </a:endParaRPr>
          </a:p>
        </p:txBody>
      </p:sp>
      <p:sp>
        <p:nvSpPr>
          <p:cNvPr id="245" name="Google Shape;245;p28"/>
          <p:cNvSpPr txBox="1">
            <a:spLocks noGrp="1"/>
          </p:cNvSpPr>
          <p:nvPr>
            <p:ph type="subTitle" idx="1"/>
          </p:nvPr>
        </p:nvSpPr>
        <p:spPr>
          <a:xfrm>
            <a:off x="2519200" y="1812847"/>
            <a:ext cx="3576800" cy="49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-US" sz="3600" dirty="0">
                <a:latin typeface="Barlow Medium" panose="00000600000000000000" pitchFamily="2" charset="0"/>
              </a:rPr>
              <a:t>Labor shortage</a:t>
            </a:r>
            <a:endParaRPr sz="3600" dirty="0">
              <a:latin typeface="Barlow Medium" panose="00000600000000000000" pitchFamily="2" charset="0"/>
            </a:endParaRPr>
          </a:p>
        </p:txBody>
      </p:sp>
      <p:sp>
        <p:nvSpPr>
          <p:cNvPr id="246" name="Google Shape;246;p28"/>
          <p:cNvSpPr txBox="1">
            <a:spLocks noGrp="1"/>
          </p:cNvSpPr>
          <p:nvPr>
            <p:ph type="title"/>
          </p:nvPr>
        </p:nvSpPr>
        <p:spPr>
          <a:xfrm>
            <a:off x="1077612" y="1834008"/>
            <a:ext cx="1181200" cy="93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1</a:t>
            </a:r>
            <a:endParaRPr dirty="0"/>
          </a:p>
        </p:txBody>
      </p:sp>
      <p:sp>
        <p:nvSpPr>
          <p:cNvPr id="248" name="Google Shape;248;p28"/>
          <p:cNvSpPr txBox="1">
            <a:spLocks noGrp="1"/>
          </p:cNvSpPr>
          <p:nvPr>
            <p:ph type="title" idx="7"/>
          </p:nvPr>
        </p:nvSpPr>
        <p:spPr>
          <a:xfrm>
            <a:off x="1077624" y="5052013"/>
            <a:ext cx="1181200" cy="93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3</a:t>
            </a:r>
            <a:endParaRPr dirty="0"/>
          </a:p>
        </p:txBody>
      </p:sp>
      <p:sp>
        <p:nvSpPr>
          <p:cNvPr id="249" name="Google Shape;249;p28"/>
          <p:cNvSpPr txBox="1">
            <a:spLocks noGrp="1"/>
          </p:cNvSpPr>
          <p:nvPr>
            <p:ph type="subTitle" idx="8"/>
          </p:nvPr>
        </p:nvSpPr>
        <p:spPr>
          <a:xfrm>
            <a:off x="2519200" y="4872417"/>
            <a:ext cx="9786691" cy="49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sz="3600" dirty="0">
                <a:latin typeface="Barlow Medium" panose="00000600000000000000" pitchFamily="2" charset="0"/>
              </a:rPr>
              <a:t>Industrial carbon emissions and non-green practices</a:t>
            </a:r>
          </a:p>
        </p:txBody>
      </p:sp>
      <p:sp>
        <p:nvSpPr>
          <p:cNvPr id="254" name="Google Shape;254;p28"/>
          <p:cNvSpPr txBox="1">
            <a:spLocks noGrp="1"/>
          </p:cNvSpPr>
          <p:nvPr>
            <p:ph type="title" idx="3"/>
          </p:nvPr>
        </p:nvSpPr>
        <p:spPr>
          <a:xfrm>
            <a:off x="1018803" y="3453620"/>
            <a:ext cx="1181200" cy="93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2</a:t>
            </a:r>
            <a:endParaRPr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7C26851-924E-0C3C-3622-750F9A0039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7" r="24047" b="79341"/>
          <a:stretch/>
        </p:blipFill>
        <p:spPr>
          <a:xfrm>
            <a:off x="301517" y="216214"/>
            <a:ext cx="9025059" cy="1258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6507F4-00E4-C950-83F7-2D79DDFE9B41}"/>
              </a:ext>
            </a:extLst>
          </p:cNvPr>
          <p:cNvSpPr txBox="1"/>
          <p:nvPr/>
        </p:nvSpPr>
        <p:spPr>
          <a:xfrm>
            <a:off x="10009238" y="6233651"/>
            <a:ext cx="175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6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 build="p"/>
      <p:bldP spid="245" grpId="0" build="p"/>
      <p:bldP spid="246" grpId="0"/>
      <p:bldP spid="248" grpId="0"/>
      <p:bldP spid="249" grpId="0" build="p"/>
      <p:bldP spid="2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 idx="6"/>
          </p:nvPr>
        </p:nvSpPr>
        <p:spPr>
          <a:xfrm>
            <a:off x="1012534" y="526913"/>
            <a:ext cx="10272000" cy="81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/>
              <a:t>Challenges of Sustainability</a:t>
            </a:r>
            <a:r>
              <a:rPr lang="en"/>
              <a:t> </a:t>
            </a: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167B60-215A-9DB3-99D0-078D9EC02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04558" y="85119"/>
            <a:ext cx="8525436" cy="125859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6323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5" name="Google Shape;245;p28"/>
          <p:cNvSpPr txBox="1">
            <a:spLocks noGrp="1"/>
          </p:cNvSpPr>
          <p:nvPr>
            <p:ph type="subTitle" idx="1"/>
          </p:nvPr>
        </p:nvSpPr>
        <p:spPr>
          <a:xfrm>
            <a:off x="3956123" y="148218"/>
            <a:ext cx="5120642" cy="49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-US" sz="4400">
                <a:latin typeface="Barlow Medium" panose="00000600000000000000" pitchFamily="2" charset="0"/>
              </a:rPr>
              <a:t>Labor shortage</a:t>
            </a:r>
            <a:endParaRPr sz="4400">
              <a:latin typeface="Barlow Medium" panose="00000600000000000000" pitchFamily="2" charset="0"/>
            </a:endParaRPr>
          </a:p>
        </p:txBody>
      </p:sp>
      <p:sp>
        <p:nvSpPr>
          <p:cNvPr id="238" name="Google Shape;238;p28"/>
          <p:cNvSpPr/>
          <p:nvPr/>
        </p:nvSpPr>
        <p:spPr>
          <a:xfrm>
            <a:off x="3049391" y="306848"/>
            <a:ext cx="753503" cy="673139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46" name="Google Shape;246;p28"/>
          <p:cNvSpPr txBox="1">
            <a:spLocks noGrp="1"/>
          </p:cNvSpPr>
          <p:nvPr>
            <p:ph type="title"/>
          </p:nvPr>
        </p:nvSpPr>
        <p:spPr>
          <a:xfrm>
            <a:off x="3069710" y="388364"/>
            <a:ext cx="712864" cy="59162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/>
              <a:t>1</a:t>
            </a:r>
            <a:endParaRPr lang="en-US" sz="6000"/>
          </a:p>
        </p:txBody>
      </p:sp>
      <p:pic>
        <p:nvPicPr>
          <p:cNvPr id="8196" name="Picture 4" descr="Employment shares by sector in the United States, 1800-2000 | Download  Scientific Diagram">
            <a:extLst>
              <a:ext uri="{FF2B5EF4-FFF2-40B4-BE49-F238E27FC236}">
                <a16:creationId xmlns:a16="http://schemas.microsoft.com/office/drawing/2014/main" id="{6000CB69-BAEF-47E9-2CA3-593398467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"/>
          <a:stretch/>
        </p:blipFill>
        <p:spPr bwMode="auto">
          <a:xfrm>
            <a:off x="907466" y="1085212"/>
            <a:ext cx="9737124" cy="577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39;p28">
            <a:extLst>
              <a:ext uri="{FF2B5EF4-FFF2-40B4-BE49-F238E27FC236}">
                <a16:creationId xmlns:a16="http://schemas.microsoft.com/office/drawing/2014/main" id="{4FA7714F-887A-0A8F-9F3A-746F7106B23C}"/>
              </a:ext>
            </a:extLst>
          </p:cNvPr>
          <p:cNvSpPr/>
          <p:nvPr/>
        </p:nvSpPr>
        <p:spPr>
          <a:xfrm>
            <a:off x="3069710" y="7266287"/>
            <a:ext cx="829256" cy="81694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" name="Google Shape;242;p28">
            <a:extLst>
              <a:ext uri="{FF2B5EF4-FFF2-40B4-BE49-F238E27FC236}">
                <a16:creationId xmlns:a16="http://schemas.microsoft.com/office/drawing/2014/main" id="{5E1FD623-BC1E-CF1C-D3F0-750D6677AD0F}"/>
              </a:ext>
            </a:extLst>
          </p:cNvPr>
          <p:cNvSpPr txBox="1">
            <a:spLocks/>
          </p:cNvSpPr>
          <p:nvPr/>
        </p:nvSpPr>
        <p:spPr>
          <a:xfrm>
            <a:off x="4122091" y="7266695"/>
            <a:ext cx="6093232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800"/>
              <a:buFont typeface="Poppins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Barlow Medium" panose="00000600000000000000" pitchFamily="2" charset="0"/>
                <a:cs typeface="Poppins Black"/>
                <a:sym typeface="Poppins Black"/>
              </a:rPr>
              <a:t>Poor working condition</a:t>
            </a:r>
          </a:p>
        </p:txBody>
      </p:sp>
      <p:sp>
        <p:nvSpPr>
          <p:cNvPr id="12" name="Google Shape;254;p28">
            <a:extLst>
              <a:ext uri="{FF2B5EF4-FFF2-40B4-BE49-F238E27FC236}">
                <a16:creationId xmlns:a16="http://schemas.microsoft.com/office/drawing/2014/main" id="{AB71FD5B-5916-4A2A-30FC-C613B89ECA6C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081262" y="7357842"/>
            <a:ext cx="829256" cy="72539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/>
              <a:t>2</a:t>
            </a:r>
            <a:endParaRPr sz="4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86C3EF-6B51-6BEC-B7CB-400E60959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27693"/>
            <a:ext cx="12455611" cy="5069779"/>
          </a:xfrm>
          <a:prstGeom prst="rect">
            <a:avLst/>
          </a:prstGeom>
        </p:spPr>
      </p:pic>
      <p:sp>
        <p:nvSpPr>
          <p:cNvPr id="20" name="Google Shape;240;p28">
            <a:extLst>
              <a:ext uri="{FF2B5EF4-FFF2-40B4-BE49-F238E27FC236}">
                <a16:creationId xmlns:a16="http://schemas.microsoft.com/office/drawing/2014/main" id="{32302982-FABB-EC10-0950-B021A1B149DB}"/>
              </a:ext>
            </a:extLst>
          </p:cNvPr>
          <p:cNvSpPr/>
          <p:nvPr/>
        </p:nvSpPr>
        <p:spPr>
          <a:xfrm>
            <a:off x="1644427" y="14641933"/>
            <a:ext cx="936946" cy="874284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1" name="Google Shape;248;p28">
            <a:extLst>
              <a:ext uri="{FF2B5EF4-FFF2-40B4-BE49-F238E27FC236}">
                <a16:creationId xmlns:a16="http://schemas.microsoft.com/office/drawing/2014/main" id="{656D4157-906B-DB5B-3ED2-3DDBFE5CB9D0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1644427" y="14641933"/>
            <a:ext cx="936946" cy="87428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/>
              <a:t>3</a:t>
            </a:r>
            <a:endParaRPr sz="4000"/>
          </a:p>
        </p:txBody>
      </p:sp>
      <p:sp>
        <p:nvSpPr>
          <p:cNvPr id="22" name="Google Shape;249;p28">
            <a:extLst>
              <a:ext uri="{FF2B5EF4-FFF2-40B4-BE49-F238E27FC236}">
                <a16:creationId xmlns:a16="http://schemas.microsoft.com/office/drawing/2014/main" id="{37AF6AA2-5F66-F44D-CE60-DF7C797AB444}"/>
              </a:ext>
            </a:extLst>
          </p:cNvPr>
          <p:cNvSpPr txBox="1">
            <a:spLocks/>
          </p:cNvSpPr>
          <p:nvPr/>
        </p:nvSpPr>
        <p:spPr>
          <a:xfrm>
            <a:off x="2882070" y="14397021"/>
            <a:ext cx="9786691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800"/>
              <a:buFont typeface="Poppins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Barlow Medium" panose="00000600000000000000" pitchFamily="2" charset="0"/>
                <a:cs typeface="Poppins Black"/>
                <a:sym typeface="Poppins Black"/>
              </a:rPr>
              <a:t>Industrial carbon emissions and non-green practices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8A41C-F6BC-A4A3-1D2B-C386B504D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4039" y="16260678"/>
            <a:ext cx="7918512" cy="476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FAB5EE-C2E5-98E4-EF60-716AF4A19F91}"/>
              </a:ext>
            </a:extLst>
          </p:cNvPr>
          <p:cNvSpPr txBox="1"/>
          <p:nvPr/>
        </p:nvSpPr>
        <p:spPr>
          <a:xfrm>
            <a:off x="10009238" y="6233651"/>
            <a:ext cx="175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81138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 idx="6"/>
          </p:nvPr>
        </p:nvSpPr>
        <p:spPr>
          <a:xfrm>
            <a:off x="1012534" y="526913"/>
            <a:ext cx="10272000" cy="81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/>
              <a:t>Challenges of Sustainability</a:t>
            </a:r>
            <a:r>
              <a:rPr lang="en"/>
              <a:t> </a:t>
            </a: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167B60-215A-9DB3-99D0-078D9EC02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04558" y="85119"/>
            <a:ext cx="8525436" cy="125859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6323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5" name="Google Shape;245;p28"/>
          <p:cNvSpPr txBox="1">
            <a:spLocks noGrp="1"/>
          </p:cNvSpPr>
          <p:nvPr>
            <p:ph type="subTitle" idx="1"/>
          </p:nvPr>
        </p:nvSpPr>
        <p:spPr>
          <a:xfrm>
            <a:off x="3426142" y="-3462677"/>
            <a:ext cx="5120642" cy="49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-US" sz="4400">
                <a:latin typeface="Barlow Medium" panose="00000600000000000000" pitchFamily="2" charset="0"/>
              </a:rPr>
              <a:t>Labor shortage</a:t>
            </a:r>
            <a:endParaRPr sz="4400">
              <a:latin typeface="Barlow Medium" panose="00000600000000000000" pitchFamily="2" charset="0"/>
            </a:endParaRPr>
          </a:p>
        </p:txBody>
      </p:sp>
      <p:sp>
        <p:nvSpPr>
          <p:cNvPr id="238" name="Google Shape;238;p28"/>
          <p:cNvSpPr/>
          <p:nvPr/>
        </p:nvSpPr>
        <p:spPr>
          <a:xfrm>
            <a:off x="2434039" y="-3329917"/>
            <a:ext cx="753503" cy="673139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46" name="Google Shape;246;p28"/>
          <p:cNvSpPr txBox="1">
            <a:spLocks noGrp="1"/>
          </p:cNvSpPr>
          <p:nvPr>
            <p:ph type="title"/>
          </p:nvPr>
        </p:nvSpPr>
        <p:spPr>
          <a:xfrm>
            <a:off x="2454358" y="-3235859"/>
            <a:ext cx="712864" cy="59162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/>
              <a:t>1</a:t>
            </a:r>
            <a:endParaRPr lang="en-US" sz="6000"/>
          </a:p>
        </p:txBody>
      </p:sp>
      <p:pic>
        <p:nvPicPr>
          <p:cNvPr id="8196" name="Picture 4" descr="Employment shares by sector in the United States, 1800-2000 | Download  Scientific Diagram">
            <a:extLst>
              <a:ext uri="{FF2B5EF4-FFF2-40B4-BE49-F238E27FC236}">
                <a16:creationId xmlns:a16="http://schemas.microsoft.com/office/drawing/2014/main" id="{6000CB69-BAEF-47E9-2CA3-593398467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"/>
          <a:stretch/>
        </p:blipFill>
        <p:spPr bwMode="auto">
          <a:xfrm>
            <a:off x="741350" y="-6680814"/>
            <a:ext cx="9737124" cy="577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39;p28">
            <a:extLst>
              <a:ext uri="{FF2B5EF4-FFF2-40B4-BE49-F238E27FC236}">
                <a16:creationId xmlns:a16="http://schemas.microsoft.com/office/drawing/2014/main" id="{4FA7714F-887A-0A8F-9F3A-746F7106B23C}"/>
              </a:ext>
            </a:extLst>
          </p:cNvPr>
          <p:cNvSpPr/>
          <p:nvPr/>
        </p:nvSpPr>
        <p:spPr>
          <a:xfrm>
            <a:off x="2744429" y="250252"/>
            <a:ext cx="829256" cy="81694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" name="Google Shape;242;p28">
            <a:extLst>
              <a:ext uri="{FF2B5EF4-FFF2-40B4-BE49-F238E27FC236}">
                <a16:creationId xmlns:a16="http://schemas.microsoft.com/office/drawing/2014/main" id="{5E1FD623-BC1E-CF1C-D3F0-750D6677AD0F}"/>
              </a:ext>
            </a:extLst>
          </p:cNvPr>
          <p:cNvSpPr txBox="1">
            <a:spLocks/>
          </p:cNvSpPr>
          <p:nvPr/>
        </p:nvSpPr>
        <p:spPr>
          <a:xfrm>
            <a:off x="3796810" y="250660"/>
            <a:ext cx="6093232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800"/>
              <a:buFont typeface="Poppins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Barlow Medium" panose="00000600000000000000" pitchFamily="2" charset="0"/>
                <a:cs typeface="Poppins Black"/>
                <a:sym typeface="Poppins Black"/>
              </a:rPr>
              <a:t>Poor working condition</a:t>
            </a:r>
          </a:p>
        </p:txBody>
      </p:sp>
      <p:sp>
        <p:nvSpPr>
          <p:cNvPr id="12" name="Google Shape;254;p28">
            <a:extLst>
              <a:ext uri="{FF2B5EF4-FFF2-40B4-BE49-F238E27FC236}">
                <a16:creationId xmlns:a16="http://schemas.microsoft.com/office/drawing/2014/main" id="{AB71FD5B-5916-4A2A-30FC-C613B89ECA6C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2755981" y="341807"/>
            <a:ext cx="829256" cy="72539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/>
              <a:t>2</a:t>
            </a:r>
            <a:endParaRPr sz="4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86C3EF-6B51-6BEC-B7CB-400E60959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9650"/>
            <a:ext cx="12455611" cy="5069779"/>
          </a:xfrm>
          <a:prstGeom prst="rect">
            <a:avLst/>
          </a:prstGeom>
        </p:spPr>
      </p:pic>
      <p:sp>
        <p:nvSpPr>
          <p:cNvPr id="20" name="Google Shape;240;p28">
            <a:extLst>
              <a:ext uri="{FF2B5EF4-FFF2-40B4-BE49-F238E27FC236}">
                <a16:creationId xmlns:a16="http://schemas.microsoft.com/office/drawing/2014/main" id="{32302982-FABB-EC10-0950-B021A1B149DB}"/>
              </a:ext>
            </a:extLst>
          </p:cNvPr>
          <p:cNvSpPr/>
          <p:nvPr/>
        </p:nvSpPr>
        <p:spPr>
          <a:xfrm>
            <a:off x="1644427" y="14641933"/>
            <a:ext cx="936946" cy="874284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1" name="Google Shape;248;p28">
            <a:extLst>
              <a:ext uri="{FF2B5EF4-FFF2-40B4-BE49-F238E27FC236}">
                <a16:creationId xmlns:a16="http://schemas.microsoft.com/office/drawing/2014/main" id="{656D4157-906B-DB5B-3ED2-3DDBFE5CB9D0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1644427" y="14641933"/>
            <a:ext cx="936946" cy="87428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/>
              <a:t>3</a:t>
            </a:r>
            <a:endParaRPr sz="4000"/>
          </a:p>
        </p:txBody>
      </p:sp>
      <p:sp>
        <p:nvSpPr>
          <p:cNvPr id="22" name="Google Shape;249;p28">
            <a:extLst>
              <a:ext uri="{FF2B5EF4-FFF2-40B4-BE49-F238E27FC236}">
                <a16:creationId xmlns:a16="http://schemas.microsoft.com/office/drawing/2014/main" id="{37AF6AA2-5F66-F44D-CE60-DF7C797AB444}"/>
              </a:ext>
            </a:extLst>
          </p:cNvPr>
          <p:cNvSpPr txBox="1">
            <a:spLocks/>
          </p:cNvSpPr>
          <p:nvPr/>
        </p:nvSpPr>
        <p:spPr>
          <a:xfrm>
            <a:off x="2882071" y="14397020"/>
            <a:ext cx="7007972" cy="145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800"/>
              <a:buFont typeface="Poppins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Barlow Medium" panose="00000600000000000000" pitchFamily="2" charset="0"/>
                <a:cs typeface="Poppins Black"/>
                <a:sym typeface="Poppins Black"/>
              </a:rPr>
              <a:t>Industrial carbon emissions and non-green practices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8A41C-F6BC-A4A3-1D2B-C386B504D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4039" y="16260678"/>
            <a:ext cx="7918512" cy="476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14CB77-7CBC-A5A8-F2E0-74E9BB67EA00}"/>
              </a:ext>
            </a:extLst>
          </p:cNvPr>
          <p:cNvSpPr txBox="1"/>
          <p:nvPr/>
        </p:nvSpPr>
        <p:spPr>
          <a:xfrm>
            <a:off x="10009238" y="6233651"/>
            <a:ext cx="175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44728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 idx="6"/>
          </p:nvPr>
        </p:nvSpPr>
        <p:spPr>
          <a:xfrm>
            <a:off x="1012534" y="526913"/>
            <a:ext cx="10272000" cy="81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/>
              <a:t>Challenges of Sustainability</a:t>
            </a:r>
            <a:r>
              <a:rPr lang="en"/>
              <a:t> </a:t>
            </a: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167B60-215A-9DB3-99D0-078D9EC02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04558" y="85119"/>
            <a:ext cx="8525436" cy="125859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6323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5" name="Google Shape;245;p28"/>
          <p:cNvSpPr txBox="1">
            <a:spLocks noGrp="1"/>
          </p:cNvSpPr>
          <p:nvPr>
            <p:ph type="subTitle" idx="1"/>
          </p:nvPr>
        </p:nvSpPr>
        <p:spPr>
          <a:xfrm>
            <a:off x="3426142" y="-3462677"/>
            <a:ext cx="5120642" cy="49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-US" sz="4400">
                <a:latin typeface="Barlow Medium" panose="00000600000000000000" pitchFamily="2" charset="0"/>
              </a:rPr>
              <a:t>Labor shortage</a:t>
            </a:r>
            <a:endParaRPr sz="4400">
              <a:latin typeface="Barlow Medium" panose="00000600000000000000" pitchFamily="2" charset="0"/>
            </a:endParaRPr>
          </a:p>
        </p:txBody>
      </p:sp>
      <p:sp>
        <p:nvSpPr>
          <p:cNvPr id="238" name="Google Shape;238;p28"/>
          <p:cNvSpPr/>
          <p:nvPr/>
        </p:nvSpPr>
        <p:spPr>
          <a:xfrm>
            <a:off x="2434039" y="-3329917"/>
            <a:ext cx="753503" cy="673139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46" name="Google Shape;246;p28"/>
          <p:cNvSpPr txBox="1">
            <a:spLocks noGrp="1"/>
          </p:cNvSpPr>
          <p:nvPr>
            <p:ph type="title"/>
          </p:nvPr>
        </p:nvSpPr>
        <p:spPr>
          <a:xfrm>
            <a:off x="2454358" y="-3235859"/>
            <a:ext cx="712864" cy="59162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/>
              <a:t>1</a:t>
            </a:r>
            <a:endParaRPr lang="en-US" sz="6000"/>
          </a:p>
        </p:txBody>
      </p:sp>
      <p:pic>
        <p:nvPicPr>
          <p:cNvPr id="8196" name="Picture 4" descr="Employment shares by sector in the United States, 1800-2000 | Download  Scientific Diagram">
            <a:extLst>
              <a:ext uri="{FF2B5EF4-FFF2-40B4-BE49-F238E27FC236}">
                <a16:creationId xmlns:a16="http://schemas.microsoft.com/office/drawing/2014/main" id="{6000CB69-BAEF-47E9-2CA3-593398467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"/>
          <a:stretch/>
        </p:blipFill>
        <p:spPr bwMode="auto">
          <a:xfrm>
            <a:off x="741350" y="-6680814"/>
            <a:ext cx="9737124" cy="577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39;p28">
            <a:extLst>
              <a:ext uri="{FF2B5EF4-FFF2-40B4-BE49-F238E27FC236}">
                <a16:creationId xmlns:a16="http://schemas.microsoft.com/office/drawing/2014/main" id="{4FA7714F-887A-0A8F-9F3A-746F7106B23C}"/>
              </a:ext>
            </a:extLst>
          </p:cNvPr>
          <p:cNvSpPr/>
          <p:nvPr/>
        </p:nvSpPr>
        <p:spPr>
          <a:xfrm>
            <a:off x="2434039" y="-6247107"/>
            <a:ext cx="829256" cy="81694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" name="Google Shape;242;p28">
            <a:extLst>
              <a:ext uri="{FF2B5EF4-FFF2-40B4-BE49-F238E27FC236}">
                <a16:creationId xmlns:a16="http://schemas.microsoft.com/office/drawing/2014/main" id="{5E1FD623-BC1E-CF1C-D3F0-750D6677AD0F}"/>
              </a:ext>
            </a:extLst>
          </p:cNvPr>
          <p:cNvSpPr txBox="1">
            <a:spLocks/>
          </p:cNvSpPr>
          <p:nvPr/>
        </p:nvSpPr>
        <p:spPr>
          <a:xfrm>
            <a:off x="3339962" y="-6019864"/>
            <a:ext cx="6093232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800"/>
              <a:buFont typeface="Poppins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Barlow Medium" panose="00000600000000000000" pitchFamily="2" charset="0"/>
                <a:cs typeface="Poppins Black"/>
                <a:sym typeface="Poppins Black"/>
              </a:rPr>
              <a:t>Poor working condition</a:t>
            </a:r>
          </a:p>
        </p:txBody>
      </p:sp>
      <p:sp>
        <p:nvSpPr>
          <p:cNvPr id="12" name="Google Shape;254;p28">
            <a:extLst>
              <a:ext uri="{FF2B5EF4-FFF2-40B4-BE49-F238E27FC236}">
                <a16:creationId xmlns:a16="http://schemas.microsoft.com/office/drawing/2014/main" id="{AB71FD5B-5916-4A2A-30FC-C613B89ECA6C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2533228" y="-6093450"/>
            <a:ext cx="829256" cy="72539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/>
              <a:t>2</a:t>
            </a:r>
            <a:endParaRPr sz="4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86C3EF-6B51-6BEC-B7CB-400E60959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894" y="-6353117"/>
            <a:ext cx="12455611" cy="5069779"/>
          </a:xfrm>
          <a:prstGeom prst="rect">
            <a:avLst/>
          </a:prstGeom>
        </p:spPr>
      </p:pic>
      <p:sp>
        <p:nvSpPr>
          <p:cNvPr id="20" name="Google Shape;240;p28">
            <a:extLst>
              <a:ext uri="{FF2B5EF4-FFF2-40B4-BE49-F238E27FC236}">
                <a16:creationId xmlns:a16="http://schemas.microsoft.com/office/drawing/2014/main" id="{32302982-FABB-EC10-0950-B021A1B149DB}"/>
              </a:ext>
            </a:extLst>
          </p:cNvPr>
          <p:cNvSpPr/>
          <p:nvPr/>
        </p:nvSpPr>
        <p:spPr>
          <a:xfrm>
            <a:off x="704558" y="569307"/>
            <a:ext cx="936946" cy="874284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1" name="Google Shape;248;p28">
            <a:extLst>
              <a:ext uri="{FF2B5EF4-FFF2-40B4-BE49-F238E27FC236}">
                <a16:creationId xmlns:a16="http://schemas.microsoft.com/office/drawing/2014/main" id="{656D4157-906B-DB5B-3ED2-3DDBFE5CB9D0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704558" y="569307"/>
            <a:ext cx="936946" cy="87428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/>
              <a:t>3</a:t>
            </a:r>
            <a:endParaRPr sz="4000"/>
          </a:p>
        </p:txBody>
      </p:sp>
      <p:sp>
        <p:nvSpPr>
          <p:cNvPr id="22" name="Google Shape;249;p28">
            <a:extLst>
              <a:ext uri="{FF2B5EF4-FFF2-40B4-BE49-F238E27FC236}">
                <a16:creationId xmlns:a16="http://schemas.microsoft.com/office/drawing/2014/main" id="{37AF6AA2-5F66-F44D-CE60-DF7C797AB444}"/>
              </a:ext>
            </a:extLst>
          </p:cNvPr>
          <p:cNvSpPr txBox="1">
            <a:spLocks/>
          </p:cNvSpPr>
          <p:nvPr/>
        </p:nvSpPr>
        <p:spPr>
          <a:xfrm>
            <a:off x="1916449" y="321706"/>
            <a:ext cx="7313546" cy="1710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800"/>
              <a:buFont typeface="Poppins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Barlow Medium" panose="00000600000000000000" pitchFamily="2" charset="0"/>
                <a:cs typeface="Poppins Black"/>
                <a:sym typeface="Poppins Black"/>
              </a:rPr>
              <a:t>Industrial carbon emissions and non-green practices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8A41C-F6BC-A4A3-1D2B-C386B504D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6449" y="1785507"/>
            <a:ext cx="7918512" cy="4765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5148C4-57A9-41E7-42A5-85688AE81D0C}"/>
              </a:ext>
            </a:extLst>
          </p:cNvPr>
          <p:cNvSpPr txBox="1"/>
          <p:nvPr/>
        </p:nvSpPr>
        <p:spPr>
          <a:xfrm>
            <a:off x="10009238" y="6233651"/>
            <a:ext cx="175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489804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0.7|0.6|0.8|0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C7E7F9"/>
      </a:dk2>
      <a:lt2>
        <a:srgbClr val="80B0ED"/>
      </a:lt2>
      <a:accent1>
        <a:srgbClr val="5899DD"/>
      </a:accent1>
      <a:accent2>
        <a:srgbClr val="4864C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Robotic Workshop by Slidesgo">
  <a:themeElements>
    <a:clrScheme name="Simple Light">
      <a:dk1>
        <a:srgbClr val="263238"/>
      </a:dk1>
      <a:lt1>
        <a:srgbClr val="FFFFFF"/>
      </a:lt1>
      <a:dk2>
        <a:srgbClr val="C7E7F9"/>
      </a:dk2>
      <a:lt2>
        <a:srgbClr val="80B0ED"/>
      </a:lt2>
      <a:accent1>
        <a:srgbClr val="5899DD"/>
      </a:accent1>
      <a:accent2>
        <a:srgbClr val="4864C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9ccdf1a-fbbb-4565-9c51-2033468a662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4C25992F00604893BA897F76538791" ma:contentTypeVersion="11" ma:contentTypeDescription="Create a new document." ma:contentTypeScope="" ma:versionID="fc70160a5ec1d7b60d5bb0cc9697a13c">
  <xsd:schema xmlns:xsd="http://www.w3.org/2001/XMLSchema" xmlns:xs="http://www.w3.org/2001/XMLSchema" xmlns:p="http://schemas.microsoft.com/office/2006/metadata/properties" xmlns:ns3="f9ccdf1a-fbbb-4565-9c51-2033468a6622" targetNamespace="http://schemas.microsoft.com/office/2006/metadata/properties" ma:root="true" ma:fieldsID="e3126d94915089210d45bd60a22e3341" ns3:_="">
    <xsd:import namespace="f9ccdf1a-fbbb-4565-9c51-2033468a662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DateTaken" minOccurs="0"/>
                <xsd:element ref="ns3:MediaServiceSystem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ccdf1a-fbbb-4565-9c51-2033468a66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206D17-AA30-43B2-B5D9-2D2990AD874C}">
  <ds:schemaRefs>
    <ds:schemaRef ds:uri="http://purl.org/dc/terms/"/>
    <ds:schemaRef ds:uri="http://schemas.microsoft.com/office/infopath/2007/PartnerControls"/>
    <ds:schemaRef ds:uri="http://purl.org/dc/dcmitype/"/>
    <ds:schemaRef ds:uri="f9ccdf1a-fbbb-4565-9c51-2033468a6622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99E9993D-164D-4C8E-B178-6282E4731B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D23643-D32A-4DE3-89EA-F6A877C8D5D8}">
  <ds:schemaRefs>
    <ds:schemaRef ds:uri="f9ccdf1a-fbbb-4565-9c51-2033468a662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1007</Words>
  <Application>Microsoft Office PowerPoint</Application>
  <PresentationFormat>Widescreen</PresentationFormat>
  <Paragraphs>181</Paragraphs>
  <Slides>34</Slides>
  <Notes>14</Notes>
  <HiddenSlides>0</HiddenSlides>
  <MMClips>3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34</vt:i4>
      </vt:variant>
    </vt:vector>
  </HeadingPairs>
  <TitlesOfParts>
    <vt:vector size="57" baseType="lpstr">
      <vt:lpstr>Aptos</vt:lpstr>
      <vt:lpstr>Aptos Display</vt:lpstr>
      <vt:lpstr>Arial</vt:lpstr>
      <vt:lpstr>Bahnschrift SemiLight</vt:lpstr>
      <vt:lpstr>Barlow</vt:lpstr>
      <vt:lpstr>Barlow Medium</vt:lpstr>
      <vt:lpstr>Barlow Semi Condensed</vt:lpstr>
      <vt:lpstr>Barlow Semi Condensed Medium</vt:lpstr>
      <vt:lpstr>Calibri</vt:lpstr>
      <vt:lpstr>Calibri Light</vt:lpstr>
      <vt:lpstr>Congenial Black</vt:lpstr>
      <vt:lpstr>Fjalla One</vt:lpstr>
      <vt:lpstr>Palanquin Dark</vt:lpstr>
      <vt:lpstr>Poppins</vt:lpstr>
      <vt:lpstr>Poppins Black</vt:lpstr>
      <vt:lpstr>Poppins;900</vt:lpstr>
      <vt:lpstr>Roboto Condensed Light</vt:lpstr>
      <vt:lpstr>Times New Roman</vt:lpstr>
      <vt:lpstr>Office Theme</vt:lpstr>
      <vt:lpstr>office theme</vt:lpstr>
      <vt:lpstr>Robotic Workshop by Slidesgo</vt:lpstr>
      <vt:lpstr>Technology Consulting by Slidesgo</vt:lpstr>
      <vt:lpstr>1_Robotic Workshop by Slidesgo</vt:lpstr>
      <vt:lpstr>PowerPoint Presentation</vt:lpstr>
      <vt:lpstr>PowerPoint Presentation</vt:lpstr>
      <vt:lpstr>PowerPoint Presentation</vt:lpstr>
      <vt:lpstr>PowerPoint Presentation</vt:lpstr>
      <vt:lpstr>Introduction</vt:lpstr>
      <vt:lpstr>1</vt:lpstr>
      <vt:lpstr>Challenges of Sustainability </vt:lpstr>
      <vt:lpstr>Challenges of Sustainability </vt:lpstr>
      <vt:lpstr>Challenges of Sustainability </vt:lpstr>
      <vt:lpstr>PowerPoint Presentation</vt:lpstr>
      <vt:lpstr>PowerPoint Presentation</vt:lpstr>
      <vt:lpstr>PowerPoint Presentation</vt:lpstr>
      <vt:lpstr>Background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Gap</vt:lpstr>
      <vt:lpstr>PowerPoint Presentation</vt:lpstr>
      <vt:lpstr>Areas to work in the future</vt:lpstr>
      <vt:lpstr>Objective</vt:lpstr>
      <vt:lpstr>Methodology</vt:lpstr>
      <vt:lpstr>PowerPoint Presentation</vt:lpstr>
      <vt:lpstr> Easier Pro Development Board</vt:lpstr>
      <vt:lpstr>Flow Chart:</vt:lpstr>
      <vt:lpstr>PowerPoint Presentation</vt:lpstr>
      <vt:lpstr>Future Scope</vt:lpstr>
      <vt:lpstr>Thanks!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Latifa Nishi</dc:creator>
  <cp:lastModifiedBy>Latifa Nishi</cp:lastModifiedBy>
  <cp:revision>2</cp:revision>
  <dcterms:created xsi:type="dcterms:W3CDTF">2024-04-25T08:03:35Z</dcterms:created>
  <dcterms:modified xsi:type="dcterms:W3CDTF">2024-10-31T06:11:49Z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2024-04-25T08:03:35Z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54cb501e-b5bd-41cb-8256-02c460e45125</vt:lpwstr>
  </property>
  <property fmtid="{D5CDD505-2E9C-101B-9397-08002B2CF9AE}" pid="7" name="MSIP_Label_defa4170-0d19-0005-0004-bc88714345d2_ActionId">
    <vt:lpwstr>9bf467db-27bb-44e3-b2db-93bbfc050e8f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0x0101007B4C25992F00604893BA897F76538791</vt:lpwstr>
  </property>
</Properties>
</file>